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2" autoAdjust="0"/>
    <p:restoredTop sz="94705" autoAdjust="0"/>
  </p:normalViewPr>
  <p:slideViewPr>
    <p:cSldViewPr>
      <p:cViewPr>
        <p:scale>
          <a:sx n="118" d="100"/>
          <a:sy n="118" d="100"/>
        </p:scale>
        <p:origin x="1068" y="9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E4011E-C4EE-4357-8C0F-842078BC1BA8}" type="datetimeFigureOut">
              <a:rPr lang="ru-RU" smtClean="0"/>
              <a:t>18.03.2021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C48CD-0CA3-4FEA-82FD-6045092615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86446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E4011E-C4EE-4357-8C0F-842078BC1BA8}" type="datetimeFigureOut">
              <a:rPr lang="ru-RU" smtClean="0"/>
              <a:t>18.03.2021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C48CD-0CA3-4FEA-82FD-6045092615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24771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E4011E-C4EE-4357-8C0F-842078BC1BA8}" type="datetimeFigureOut">
              <a:rPr lang="ru-RU" smtClean="0"/>
              <a:t>18.03.2021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C48CD-0CA3-4FEA-82FD-6045092615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41639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E4011E-C4EE-4357-8C0F-842078BC1BA8}" type="datetimeFigureOut">
              <a:rPr lang="ru-RU" smtClean="0"/>
              <a:t>18.03.2021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C48CD-0CA3-4FEA-82FD-6045092615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29619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E4011E-C4EE-4357-8C0F-842078BC1BA8}" type="datetimeFigureOut">
              <a:rPr lang="ru-RU" smtClean="0"/>
              <a:t>18.03.2021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C48CD-0CA3-4FEA-82FD-6045092615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75195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E4011E-C4EE-4357-8C0F-842078BC1BA8}" type="datetimeFigureOut">
              <a:rPr lang="ru-RU" smtClean="0"/>
              <a:t>18.03.2021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C48CD-0CA3-4FEA-82FD-6045092615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15414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E4011E-C4EE-4357-8C0F-842078BC1BA8}" type="datetimeFigureOut">
              <a:rPr lang="ru-RU" smtClean="0"/>
              <a:t>18.03.2021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C48CD-0CA3-4FEA-82FD-6045092615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2433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E4011E-C4EE-4357-8C0F-842078BC1BA8}" type="datetimeFigureOut">
              <a:rPr lang="ru-RU" smtClean="0"/>
              <a:t>18.03.2021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C48CD-0CA3-4FEA-82FD-6045092615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78342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E4011E-C4EE-4357-8C0F-842078BC1BA8}" type="datetimeFigureOut">
              <a:rPr lang="ru-RU" smtClean="0"/>
              <a:t>18.03.2021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C48CD-0CA3-4FEA-82FD-6045092615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11344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E4011E-C4EE-4357-8C0F-842078BC1BA8}" type="datetimeFigureOut">
              <a:rPr lang="ru-RU" smtClean="0"/>
              <a:t>18.03.2021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C48CD-0CA3-4FEA-82FD-6045092615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92378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E4011E-C4EE-4357-8C0F-842078BC1BA8}" type="datetimeFigureOut">
              <a:rPr lang="ru-RU" smtClean="0"/>
              <a:t>18.03.2021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C48CD-0CA3-4FEA-82FD-6045092615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35978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E4011E-C4EE-4357-8C0F-842078BC1BA8}" type="datetimeFigureOut">
              <a:rPr lang="ru-RU" smtClean="0"/>
              <a:t>18.03.2021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4C48CD-0CA3-4FEA-82FD-6045092615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96081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solidFill>
            <a:srgbClr val="FF0000"/>
          </a:solidFill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СООБЩИ, ГДЕ ТОРГУЮТ СМЕРТЬЮ!</a:t>
            </a:r>
            <a:endParaRPr lang="ru-RU" sz="3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В период с 15 по 26 марта 2021 года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indent="0" algn="ctr"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на территории Хабаровского края проводится Общероссийская антинаркотическая акция </a:t>
            </a:r>
          </a:p>
          <a:p>
            <a:pPr marL="0" indent="0" algn="ctr"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«Сообщи, где торгуют смертью!», организованная по инициативе МВД России</a:t>
            </a:r>
          </a:p>
          <a:p>
            <a:pPr marL="0" indent="0" algn="ctr">
              <a:buNone/>
            </a:pPr>
            <a:endParaRPr lang="ru-RU" sz="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ru-RU" sz="1400" b="1" i="1" dirty="0" smtClean="0">
                <a:latin typeface="Times New Roman" pitchFamily="18" charset="0"/>
                <a:cs typeface="Times New Roman" pitchFamily="18" charset="0"/>
              </a:rPr>
              <a:t>ЦЕЛЬ: повышение эффективности мер, направленных на предупреждение незаконного оборота и потребления наркотических средств и психотропных веществ.</a:t>
            </a:r>
          </a:p>
          <a:p>
            <a:pPr marL="0" indent="0" algn="ctr">
              <a:spcBef>
                <a:spcPts val="0"/>
              </a:spcBef>
              <a:buNone/>
            </a:pPr>
            <a:endParaRPr lang="ru-RU" sz="1400" b="1" i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ru-RU" sz="1400" b="1" i="1" dirty="0" smtClean="0">
                <a:latin typeface="Times New Roman" pitchFamily="18" charset="0"/>
                <a:cs typeface="Times New Roman" pitchFamily="18" charset="0"/>
              </a:rPr>
              <a:t>Информацию о фактах незаконного оборота наркотиков и о том, где торгуют наркотиками,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1400" b="1" i="1" dirty="0" smtClean="0">
                <a:latin typeface="Times New Roman" pitchFamily="18" charset="0"/>
                <a:cs typeface="Times New Roman" pitchFamily="18" charset="0"/>
              </a:rPr>
              <a:t>Вы можете сообщить на «телефон доверия» УМВД России по Хабаровскому краю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8(4212) 387-387, 128</a:t>
            </a:r>
          </a:p>
          <a:p>
            <a:pPr marL="0" indent="0" algn="ctr">
              <a:spcBef>
                <a:spcPts val="0"/>
              </a:spcBef>
              <a:buNone/>
            </a:pPr>
            <a:endParaRPr lang="ru-RU" sz="800" b="1" i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ru-RU" sz="1400" b="1" i="1" dirty="0" smtClean="0">
                <a:latin typeface="Times New Roman" pitchFamily="18" charset="0"/>
                <a:cs typeface="Times New Roman" pitchFamily="18" charset="0"/>
              </a:rPr>
              <a:t>«Горячая линия» Минздрава Хабаровского края по вопросам лечения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1400" b="1" i="1" dirty="0" smtClean="0">
                <a:latin typeface="Times New Roman" pitchFamily="18" charset="0"/>
                <a:cs typeface="Times New Roman" pitchFamily="18" charset="0"/>
              </a:rPr>
              <a:t> и медицинской реабилитации </a:t>
            </a:r>
            <a:r>
              <a:rPr lang="ru-RU" sz="1400" b="1" i="1" dirty="0" err="1" smtClean="0">
                <a:latin typeface="Times New Roman" pitchFamily="18" charset="0"/>
                <a:cs typeface="Times New Roman" pitchFamily="18" charset="0"/>
              </a:rPr>
              <a:t>наркобольных</a:t>
            </a:r>
            <a:r>
              <a:rPr lang="ru-RU" sz="1400" b="1" i="1" dirty="0" smtClean="0">
                <a:latin typeface="Times New Roman" pitchFamily="18" charset="0"/>
                <a:cs typeface="Times New Roman" pitchFamily="18" charset="0"/>
              </a:rPr>
              <a:t> с 09-00 до 17-00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8(4212) 35-80-02, 8(4212) 42-62-03</a:t>
            </a:r>
          </a:p>
          <a:p>
            <a:pPr marL="0" indent="0" algn="ctr">
              <a:spcBef>
                <a:spcPts val="0"/>
              </a:spcBef>
              <a:buNone/>
            </a:pPr>
            <a:endParaRPr lang="ru-RU" sz="800" b="1" i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ru-RU" sz="1400" b="1" i="1" dirty="0" smtClean="0">
                <a:latin typeface="Times New Roman" pitchFamily="18" charset="0"/>
                <a:cs typeface="Times New Roman" pitchFamily="18" charset="0"/>
              </a:rPr>
              <a:t>«Телефон доверия» Центра психотерапии по вопросам оказания психологической помощи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8 (4212) 30-71-71</a:t>
            </a:r>
          </a:p>
          <a:p>
            <a:pPr marL="0" indent="0" algn="ctr">
              <a:spcBef>
                <a:spcPts val="0"/>
              </a:spcBef>
              <a:buNone/>
            </a:pPr>
            <a:endParaRPr lang="ru-RU" sz="800" b="1" i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ru-RU" sz="1400" b="1" i="1" dirty="0" smtClean="0">
                <a:latin typeface="Times New Roman" pitchFamily="18" charset="0"/>
                <a:cs typeface="Times New Roman" pitchFamily="18" charset="0"/>
              </a:rPr>
              <a:t>Единый федеральный бесплатный круглосуточный «детский телефон доверия»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8-800-2000-122</a:t>
            </a:r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13140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</TotalTime>
  <Words>138</Words>
  <Application>Microsoft Office PowerPoint</Application>
  <PresentationFormat>Экран (4:3)</PresentationFormat>
  <Paragraphs>20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СООБЩИ, ГДЕ ТОРГУЮТ СМЕРТЬЮ!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СООБЩИ, ГДЕ ТОРГУЮТ СМЕРТЬЮ!</dc:title>
  <dc:creator>Пользователь</dc:creator>
  <cp:lastModifiedBy>Дарья Юрьевна Клименко</cp:lastModifiedBy>
  <cp:revision>8</cp:revision>
  <dcterms:created xsi:type="dcterms:W3CDTF">2019-02-28T02:26:04Z</dcterms:created>
  <dcterms:modified xsi:type="dcterms:W3CDTF">2021-03-18T03:23:03Z</dcterms:modified>
</cp:coreProperties>
</file>