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sldIdLst>
    <p:sldId id="256" r:id="rId3"/>
    <p:sldId id="276" r:id="rId4"/>
    <p:sldId id="278" r:id="rId5"/>
    <p:sldId id="268" r:id="rId6"/>
    <p:sldId id="270" r:id="rId7"/>
    <p:sldId id="283" r:id="rId8"/>
    <p:sldId id="271" r:id="rId9"/>
    <p:sldId id="274" r:id="rId10"/>
  </p:sldIdLst>
  <p:sldSz cx="10801350" cy="7561263"/>
  <p:notesSz cx="6794500" cy="9931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2463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492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57391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09854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623185" algn="l" defTabSz="104927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3147822" algn="l" defTabSz="104927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672459" algn="l" defTabSz="104927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4197096" algn="l" defTabSz="1049274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59" d="100"/>
          <a:sy n="59" d="100"/>
        </p:scale>
        <p:origin x="-1296" y="-150"/>
      </p:cViewPr>
      <p:guideLst>
        <p:guide orient="horz" pos="2382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1" y="2348893"/>
            <a:ext cx="9181148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284716"/>
            <a:ext cx="7560945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9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8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7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2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B7CE-59FC-4553-8F76-F27A1403F3FF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A5608-2FB8-41FC-ACD4-C3FE7E19ED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960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464A8-10F7-4B4E-BBF5-3909F41B9FB4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1C42C-0834-40B6-BEA6-5B76CCFCB5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2833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79" y="302802"/>
            <a:ext cx="2430304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0067" y="302802"/>
            <a:ext cx="7110889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B2B85-E93C-4576-A3A7-F2EA7143B90D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F32D8-5AFB-4E64-892E-A30A56A4AC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754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0046" y="362311"/>
            <a:ext cx="10079385" cy="683314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467" y="478684"/>
            <a:ext cx="9812418" cy="3427773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53306" y="2006861"/>
            <a:ext cx="9181148" cy="2016337"/>
          </a:xfrm>
        </p:spPr>
        <p:txBody>
          <a:bodyPr lIns="52464" rIns="52464" bIns="52464"/>
          <a:lstStyle>
            <a:lvl1pPr algn="r">
              <a:defRPr sz="52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853306" y="4062919"/>
            <a:ext cx="9181148" cy="1008168"/>
          </a:xfrm>
        </p:spPr>
        <p:txBody>
          <a:bodyPr tIns="0"/>
          <a:lstStyle>
            <a:lvl1pPr marL="41971" indent="0" algn="r">
              <a:spcBef>
                <a:spcPts val="0"/>
              </a:spcBef>
              <a:buNone/>
              <a:defRPr sz="2300">
                <a:solidFill>
                  <a:schemeClr val="bg2">
                    <a:shade val="25000"/>
                  </a:schemeClr>
                </a:solidFill>
              </a:defRPr>
            </a:lvl1pPr>
            <a:lvl2pPr marL="524637" indent="0" algn="ctr">
              <a:buNone/>
            </a:lvl2pPr>
            <a:lvl3pPr marL="1049274" indent="0" algn="ctr">
              <a:buNone/>
            </a:lvl3pPr>
            <a:lvl4pPr marL="1573911" indent="0" algn="ctr">
              <a:buNone/>
            </a:lvl4pPr>
            <a:lvl5pPr marL="2098548" indent="0" algn="ctr">
              <a:buNone/>
            </a:lvl5pPr>
            <a:lvl6pPr marL="2623185" indent="0" algn="ctr">
              <a:buNone/>
            </a:lvl6pPr>
            <a:lvl7pPr marL="3147822" indent="0" algn="ctr">
              <a:buNone/>
            </a:lvl7pPr>
            <a:lvl8pPr marL="3672459" indent="0" algn="ctr">
              <a:buNone/>
            </a:lvl8pPr>
            <a:lvl9pPr marL="4197096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E3E3D0-0D13-4ED5-8D3C-EF22A802D06F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0C8CB-89C9-4AA2-B2DC-349E82EAC4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1749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74" y="5494518"/>
            <a:ext cx="9667208" cy="1159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4074" y="584738"/>
            <a:ext cx="9667208" cy="4617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B151E-58DC-492F-BF24-9E8A4FE7CC33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9F3A7-DC86-43A1-B2BB-CDAB18312C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9333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0046" y="362311"/>
            <a:ext cx="10079385" cy="683314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4467" y="478684"/>
            <a:ext cx="9812418" cy="478651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231" y="5434027"/>
            <a:ext cx="9667208" cy="746045"/>
          </a:xfrm>
        </p:spPr>
        <p:txBody>
          <a:bodyPr lIns="104927" bIns="0"/>
          <a:lstStyle>
            <a:lvl1pPr algn="l">
              <a:buNone/>
              <a:defRPr sz="41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3231" y="6201255"/>
            <a:ext cx="9667208" cy="463757"/>
          </a:xfrm>
        </p:spPr>
        <p:txBody>
          <a:bodyPr lIns="136406" tIns="0"/>
          <a:lstStyle>
            <a:lvl1pPr marL="0" marR="41971" indent="0" algn="l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6D3FB1-90C8-4594-81A8-AEA44968A215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89907-8FEF-42E6-8E03-93CEC9CAE8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9923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7578" y="584738"/>
            <a:ext cx="4644581" cy="483920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17269" y="584738"/>
            <a:ext cx="4644581" cy="483920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AE5C6-2A5E-4998-860E-A14B84EF40B5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D7E3-383E-4373-A5DB-56CD9F50AB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5184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74" y="5494518"/>
            <a:ext cx="9667208" cy="1159394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7283" y="638857"/>
            <a:ext cx="4644581" cy="873395"/>
          </a:xfrm>
        </p:spPr>
        <p:txBody>
          <a:bodyPr lIns="167884" anchor="ctr"/>
          <a:lstStyle>
            <a:lvl1pPr marL="0" indent="0" algn="l">
              <a:buNone/>
              <a:defRPr sz="2800" b="1">
                <a:solidFill>
                  <a:schemeClr val="tx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495374" y="638857"/>
            <a:ext cx="4644581" cy="873395"/>
          </a:xfrm>
        </p:spPr>
        <p:txBody>
          <a:bodyPr lIns="157391" anchor="ctr"/>
          <a:lstStyle>
            <a:lvl1pPr marL="0" indent="0" algn="l">
              <a:buNone/>
              <a:defRPr sz="2800" b="1">
                <a:solidFill>
                  <a:schemeClr val="tx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17283" y="1596266"/>
            <a:ext cx="4644581" cy="3847843"/>
          </a:xfrm>
        </p:spPr>
        <p:txBody>
          <a:bodyPr/>
          <a:lstStyle>
            <a:lvl1pPr algn="l">
              <a:defRPr sz="2800"/>
            </a:lvl1pPr>
            <a:lvl2pPr algn="l">
              <a:defRPr sz="2300"/>
            </a:lvl2pPr>
            <a:lvl3pPr algn="l">
              <a:defRPr sz="2100"/>
            </a:lvl3pPr>
            <a:lvl4pPr algn="l">
              <a:defRPr sz="1800"/>
            </a:lvl4pPr>
            <a:lvl5pPr algn="l"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95374" y="1596266"/>
            <a:ext cx="4644581" cy="3847843"/>
          </a:xfrm>
        </p:spPr>
        <p:txBody>
          <a:bodyPr/>
          <a:lstStyle>
            <a:lvl1pPr algn="l">
              <a:defRPr sz="2800"/>
            </a:lvl1pPr>
            <a:lvl2pPr algn="l">
              <a:defRPr sz="2300"/>
            </a:lvl2pPr>
            <a:lvl3pPr algn="l">
              <a:defRPr sz="2100"/>
            </a:lvl3pPr>
            <a:lvl4pPr algn="l">
              <a:defRPr sz="1800"/>
            </a:lvl4pPr>
            <a:lvl5pPr algn="l"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28158-10C5-439A-B600-492F330385B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4756B-D88C-4AA5-AA9B-C38945119E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8533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A84FA-A951-4D95-865B-7E6EB200753B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403A4-C6AD-4F40-941B-4966782450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5208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0046" y="362311"/>
            <a:ext cx="10079385" cy="683314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B4CBB1-C8CC-4607-8924-4821C58E8F6F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AB13A-7BA5-4C93-8E02-7DA8B99812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09461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2688" y="588098"/>
            <a:ext cx="3510439" cy="1008168"/>
          </a:xfrm>
        </p:spPr>
        <p:txBody>
          <a:bodyPr/>
          <a:lstStyle>
            <a:lvl1pPr algn="l">
              <a:buNone/>
              <a:defRPr sz="25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542763" y="1596269"/>
            <a:ext cx="3510439" cy="4637434"/>
          </a:xfrm>
        </p:spPr>
        <p:txBody>
          <a:bodyPr lIns="104927"/>
          <a:lstStyle>
            <a:lvl1pPr marL="20985" marR="20985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 sz="1400">
                <a:solidFill>
                  <a:schemeClr val="tx1"/>
                </a:solidFill>
              </a:defRPr>
            </a:lvl2pPr>
            <a:lvl3pPr>
              <a:buNone/>
              <a:defRPr sz="1100">
                <a:solidFill>
                  <a:schemeClr val="tx1"/>
                </a:solidFill>
              </a:defRPr>
            </a:lvl3pPr>
            <a:lvl4pPr>
              <a:buNone/>
              <a:defRPr sz="1000">
                <a:solidFill>
                  <a:schemeClr val="tx1"/>
                </a:solidFill>
              </a:defRPr>
            </a:lvl4pPr>
            <a:lvl5pPr>
              <a:buNone/>
              <a:defRPr sz="10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899371" y="1025527"/>
            <a:ext cx="5464650" cy="5208872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3000">
                <a:solidFill>
                  <a:schemeClr val="tx1"/>
                </a:solidFill>
              </a:defRPr>
            </a:lvl2pPr>
            <a:lvl3pPr>
              <a:defRPr sz="2800">
                <a:solidFill>
                  <a:schemeClr val="tx1"/>
                </a:solidFill>
              </a:defRPr>
            </a:lvl3pPr>
            <a:lvl4pPr>
              <a:defRPr sz="2300">
                <a:solidFill>
                  <a:schemeClr val="tx1"/>
                </a:solidFill>
              </a:defRPr>
            </a:lvl4pPr>
            <a:lvl5pPr>
              <a:defRPr sz="23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DE792-723C-4D65-99EC-D7C3852A7F4D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5CFB9-A4CD-4D67-9E35-73E3DCC482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131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3D8F5-51D2-4F5C-9C8E-9E6F18A85CE7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E6CF6-20A0-4C80-B081-72839ADB4B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9298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60046" y="362311"/>
            <a:ext cx="10079385" cy="683314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7560945" y="477830"/>
            <a:ext cx="2745343" cy="47888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5526024"/>
            <a:ext cx="9721215" cy="1159394"/>
          </a:xfrm>
        </p:spPr>
        <p:txBody>
          <a:bodyPr anchor="t"/>
          <a:lstStyle>
            <a:lvl1pPr algn="l">
              <a:buNone/>
              <a:defRPr sz="41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7634078" y="588098"/>
            <a:ext cx="2646331" cy="4643352"/>
          </a:xfrm>
        </p:spPr>
        <p:txBody>
          <a:bodyPr lIns="104927"/>
          <a:lstStyle>
            <a:lvl1pPr marL="52464" indent="0" algn="l">
              <a:spcBef>
                <a:spcPts val="0"/>
              </a:spcBef>
              <a:buNone/>
              <a:defRPr sz="16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100">
                <a:solidFill>
                  <a:srgbClr val="FFFFFF"/>
                </a:solidFill>
              </a:defRPr>
            </a:lvl3pPr>
            <a:lvl4pPr>
              <a:defRPr sz="1000">
                <a:solidFill>
                  <a:srgbClr val="FFFFFF"/>
                </a:solidFill>
              </a:defRPr>
            </a:lvl4pPr>
            <a:lvl5pPr>
              <a:defRPr sz="10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7873" y="480454"/>
            <a:ext cx="6999275" cy="47888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7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A33489-D14C-426C-8A33-C1882D07EDA9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C5317-9795-4497-80FA-BFC30AB160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5099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74" y="5494518"/>
            <a:ext cx="9667208" cy="1159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74" y="584738"/>
            <a:ext cx="9667208" cy="461741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D79BF-7848-4A9C-8AAE-48D256690D09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7865D-12B2-497A-8239-53C2389C01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7774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79" y="588103"/>
            <a:ext cx="2340293" cy="579696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0079" y="588101"/>
            <a:ext cx="7020878" cy="57969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E33E3-A329-489A-8DB1-DC19DB2BD52F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826EFF-2B5B-4D30-80EC-127E2AD38F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900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2" y="4858812"/>
            <a:ext cx="9181148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2" y="3204786"/>
            <a:ext cx="9181148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6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2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3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5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4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7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3F70E-CCA0-47B8-BADE-62B4398FFFB3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14E68-6F1E-4ACA-8B72-12264446FE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814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764295"/>
            <a:ext cx="4770596" cy="49900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764295"/>
            <a:ext cx="4770596" cy="49900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31CA9-8367-44E9-9587-BB1CA0F58CDF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F9B20-C2E3-4507-9A5D-87B8E709A2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881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692533"/>
            <a:ext cx="4772472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8" y="2397901"/>
            <a:ext cx="4772472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6" y="1692533"/>
            <a:ext cx="4774347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6" y="2397901"/>
            <a:ext cx="4774347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CE496-5221-406F-A330-1D1EEF502351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3D52B-1190-45BE-B848-B3D21891D3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095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9D32F-C9D4-4C03-A093-2B8DBAD568FD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2D21-D606-46D3-B71F-BD23F3ABE4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616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97704-8A3C-4DE4-A1E8-85590025A9FC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3D5C4-7CA8-47D1-A9F3-761F07E60A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642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1050"/>
            <a:ext cx="3553570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8" y="301051"/>
            <a:ext cx="6038255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68" y="1582265"/>
            <a:ext cx="3553570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6A3B5-A688-4C8E-8B8D-133119573B8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78783-A2CD-40C1-8561-3E62AB2D66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97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0" y="5292884"/>
            <a:ext cx="648081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0" y="675613"/>
            <a:ext cx="648081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4637" indent="0">
              <a:buNone/>
              <a:defRPr sz="3200"/>
            </a:lvl2pPr>
            <a:lvl3pPr marL="1049274" indent="0">
              <a:buNone/>
              <a:defRPr sz="2800"/>
            </a:lvl3pPr>
            <a:lvl4pPr marL="1573911" indent="0">
              <a:buNone/>
              <a:defRPr sz="2300"/>
            </a:lvl4pPr>
            <a:lvl5pPr marL="2098548" indent="0">
              <a:buNone/>
              <a:defRPr sz="2300"/>
            </a:lvl5pPr>
            <a:lvl6pPr marL="2623185" indent="0">
              <a:buNone/>
              <a:defRPr sz="2300"/>
            </a:lvl6pPr>
            <a:lvl7pPr marL="3147822" indent="0">
              <a:buNone/>
              <a:defRPr sz="2300"/>
            </a:lvl7pPr>
            <a:lvl8pPr marL="3672459" indent="0">
              <a:buNone/>
              <a:defRPr sz="2300"/>
            </a:lvl8pPr>
            <a:lvl9pPr marL="4197096" indent="0">
              <a:buNone/>
              <a:defRPr sz="23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0" y="5917739"/>
            <a:ext cx="648081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8D898-AA1E-418F-8B99-95A6B175A7E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8B491-7CF9-4C11-8EB1-9AF89537A6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361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540068" y="302801"/>
            <a:ext cx="9721215" cy="126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927" tIns="52464" rIns="104927" bIns="524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540068" y="1764295"/>
            <a:ext cx="9721215" cy="499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927" tIns="52464" rIns="104927" bIns="52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8" y="7008171"/>
            <a:ext cx="2520315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013447-C254-4683-8793-2EB2423B9EC8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1" y="7008171"/>
            <a:ext cx="3420428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8" y="7008171"/>
            <a:ext cx="2520315" cy="402567"/>
          </a:xfrm>
          <a:prstGeom prst="rect">
            <a:avLst/>
          </a:prstGeom>
        </p:spPr>
        <p:txBody>
          <a:bodyPr vert="horz" wrap="square" lIns="104927" tIns="52464" rIns="104927" bIns="52464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98989"/>
                </a:solidFill>
              </a:defRPr>
            </a:lvl1pPr>
          </a:lstStyle>
          <a:p>
            <a:fld id="{FAD9711E-A0AF-4B64-8243-E67EAA8639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524637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1049274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573911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209854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93478" indent="-39347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535" indent="-3278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593" indent="-26231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230" indent="-26231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867" indent="-26231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504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0141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778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415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60046" y="362311"/>
            <a:ext cx="10079385" cy="683314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4467" y="478684"/>
            <a:ext cx="9812418" cy="604901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94450" y="5497669"/>
            <a:ext cx="9666833" cy="1158694"/>
          </a:xfrm>
          <a:prstGeom prst="rect">
            <a:avLst/>
          </a:prstGeom>
        </p:spPr>
        <p:txBody>
          <a:bodyPr vert="horz" lIns="104927" tIns="52464" rIns="104927" bIns="52464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9" name="Текст 3"/>
          <p:cNvSpPr>
            <a:spLocks noGrp="1"/>
          </p:cNvSpPr>
          <p:nvPr>
            <p:ph type="body" idx="1"/>
          </p:nvPr>
        </p:nvSpPr>
        <p:spPr bwMode="auto">
          <a:xfrm>
            <a:off x="594450" y="584598"/>
            <a:ext cx="9666833" cy="461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09855" tIns="104927" rIns="104927" bIns="52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4461183" y="6738626"/>
            <a:ext cx="2700338" cy="402567"/>
          </a:xfrm>
          <a:prstGeom prst="rect">
            <a:avLst/>
          </a:prstGeom>
        </p:spPr>
        <p:txBody>
          <a:bodyPr vert="horz" lIns="104927" tIns="52464" rIns="104927" bIns="52464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E6371A8-A7D0-44CF-A620-245E06A37F88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7161520" y="6738626"/>
            <a:ext cx="2700338" cy="402567"/>
          </a:xfrm>
          <a:prstGeom prst="rect">
            <a:avLst/>
          </a:prstGeom>
        </p:spPr>
        <p:txBody>
          <a:bodyPr vert="horz" lIns="104927" tIns="52464" rIns="104927" bIns="52464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861858" y="6738626"/>
            <a:ext cx="540068" cy="402567"/>
          </a:xfrm>
          <a:prstGeom prst="rect">
            <a:avLst/>
          </a:prstGeom>
        </p:spPr>
        <p:txBody>
          <a:bodyPr vert="horz" wrap="square" lIns="104927" tIns="52464" rIns="104927" bIns="52464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A7A399"/>
                </a:solidFill>
                <a:latin typeface="Verdana" panose="020B0604030504040204" pitchFamily="34" charset="0"/>
              </a:defRPr>
            </a:lvl1pPr>
          </a:lstStyle>
          <a:p>
            <a:fld id="{C2F1B18E-E10F-47A0-A60B-0039E2902ED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62" r:id="rId2"/>
    <p:sldLayoutId id="2147483773" r:id="rId3"/>
    <p:sldLayoutId id="2147483763" r:id="rId4"/>
    <p:sldLayoutId id="2147483764" r:id="rId5"/>
    <p:sldLayoutId id="2147483765" r:id="rId6"/>
    <p:sldLayoutId id="2147483774" r:id="rId7"/>
    <p:sldLayoutId id="2147483766" r:id="rId8"/>
    <p:sldLayoutId id="2147483775" r:id="rId9"/>
    <p:sldLayoutId id="2147483767" r:id="rId10"/>
    <p:sldLayoutId id="21474837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5pPr>
      <a:lvl6pPr marL="524637" algn="l" rtl="0" fontAlgn="base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6pPr>
      <a:lvl7pPr marL="1049274" algn="l" rtl="0" fontAlgn="base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7pPr>
      <a:lvl8pPr marL="1573911" algn="l" rtl="0" fontAlgn="base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8pPr>
      <a:lvl9pPr marL="2098548" algn="l" rtl="0" fontAlgn="base">
        <a:spcBef>
          <a:spcPct val="0"/>
        </a:spcBef>
        <a:spcAft>
          <a:spcPct val="0"/>
        </a:spcAft>
        <a:defRPr sz="41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304217" indent="-304217" algn="l" rtl="0" eaLnBrk="0" fontAlgn="base" hangingPunct="0">
        <a:spcBef>
          <a:spcPts val="287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28472" indent="-229529" algn="l" rtl="0" eaLnBrk="0" fontAlgn="base" hangingPunct="0">
        <a:spcBef>
          <a:spcPts val="287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720" indent="-209491" algn="l" rtl="0" eaLnBrk="0" fontAlgn="base" hangingPunct="0">
        <a:spcBef>
          <a:spcPts val="287"/>
        </a:spcBef>
        <a:spcAft>
          <a:spcPct val="0"/>
        </a:spcAft>
        <a:buClr>
          <a:srgbClr val="ED3742"/>
        </a:buClr>
        <a:buSzPct val="100000"/>
        <a:buFont typeface="Wingdings 2" panose="05020102010507070707" pitchFamily="18" charset="2"/>
        <a:buChar char="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4969" indent="-209491" algn="l" rtl="0" eaLnBrk="0" fontAlgn="base" hangingPunct="0">
        <a:spcBef>
          <a:spcPts val="258"/>
        </a:spcBef>
        <a:spcAft>
          <a:spcPct val="0"/>
        </a:spcAft>
        <a:buClr>
          <a:srgbClr val="ED3742"/>
        </a:buClr>
        <a:buSzPct val="112000"/>
        <a:buFont typeface="Verdana" panose="020B0604030504040204" pitchFamily="34" charset="0"/>
        <a:buChar char="◦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68255" indent="-209491" algn="l" rtl="0" eaLnBrk="0" fontAlgn="base" hangingPunct="0">
        <a:spcBef>
          <a:spcPts val="287"/>
        </a:spcBef>
        <a:spcAft>
          <a:spcPct val="0"/>
        </a:spcAft>
        <a:buClr>
          <a:srgbClr val="4A85BF"/>
        </a:buClr>
        <a:buSzPct val="100000"/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0317" indent="-209855" algn="l" rtl="0" eaLnBrk="1" latinLnBrk="0" hangingPunct="1">
        <a:spcBef>
          <a:spcPts val="28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51650" indent="-209855" algn="l" rtl="0" eaLnBrk="1" latinLnBrk="0" hangingPunct="1">
        <a:spcBef>
          <a:spcPts val="293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203475" indent="-209855" algn="l" rtl="0" eaLnBrk="1" latinLnBrk="0" hangingPunct="1">
        <a:spcBef>
          <a:spcPts val="295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465794" indent="-209855" algn="l" rtl="0" eaLnBrk="1" latinLnBrk="0" hangingPunct="1">
        <a:spcBef>
          <a:spcPts val="293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5005" y="1716436"/>
            <a:ext cx="10054177" cy="6676982"/>
          </a:xfrm>
          <a:prstGeom prst="rect">
            <a:avLst/>
          </a:prstGeom>
          <a:noFill/>
        </p:spPr>
        <p:txBody>
          <a:bodyPr lIns="104927" tIns="52464" rIns="104927" bIns="5246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500" b="1" spc="57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ДЕКАДА </a:t>
            </a:r>
            <a:endParaRPr lang="ru-RU" sz="55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предметной-цикловой 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комиссии </a:t>
            </a: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гуманитарных 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и эстетических дисциплин </a:t>
            </a:r>
          </a:p>
          <a:p>
            <a:pPr>
              <a:defRPr/>
            </a:pPr>
            <a:r>
              <a:rPr lang="ru-RU" sz="5500" b="1" dirty="0">
                <a:cs typeface="Arial" charset="0"/>
              </a:rPr>
              <a:t>                     </a:t>
            </a:r>
            <a:r>
              <a:rPr lang="ru-RU" sz="6900" b="1" dirty="0">
                <a:cs typeface="Arial" charset="0"/>
              </a:rPr>
              <a:t>                                                     </a:t>
            </a:r>
            <a:endParaRPr lang="ru-RU" sz="6900" dirty="0">
              <a:cs typeface="Arial" charset="0"/>
            </a:endParaRPr>
          </a:p>
          <a:p>
            <a:pPr>
              <a:defRPr/>
            </a:pPr>
            <a:r>
              <a:rPr lang="ru-RU" sz="6900" b="1" dirty="0">
                <a:cs typeface="Arial" charset="0"/>
              </a:rPr>
              <a:t>                                                 01-30  ноября   2018 года</a:t>
            </a:r>
            <a:endParaRPr lang="ru-RU" sz="6900" dirty="0">
              <a:cs typeface="Arial" charset="0"/>
            </a:endParaRPr>
          </a:p>
        </p:txBody>
      </p:sp>
      <p:pic>
        <p:nvPicPr>
          <p:cNvPr id="11267" name="Picture 3" descr="D:\Документы\Ольга\Картинки, анимации\АНИМАШКИ\2414573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578" y="367561"/>
            <a:ext cx="2807225" cy="218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3" descr="D:\Документы\Ольга\Картинки, анимации\Анимация\J009569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26" y="5606187"/>
            <a:ext cx="2465933" cy="1822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07038" y="207985"/>
            <a:ext cx="7603414" cy="1660224"/>
          </a:xfrm>
          <a:prstGeom prst="rect">
            <a:avLst/>
          </a:prstGeom>
          <a:noFill/>
        </p:spPr>
        <p:txBody>
          <a:bodyPr wrap="none" lIns="104927" tIns="52464" rIns="104927" bIns="52464" rtlCol="0">
            <a:spAutoFit/>
          </a:bodyPr>
          <a:lstStyle/>
          <a:p>
            <a:pPr algn="ctr">
              <a:defRPr/>
            </a:pPr>
            <a:r>
              <a:rPr lang="ru-RU" sz="4100" b="1" spc="57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ДЕКАДА</a:t>
            </a:r>
            <a:r>
              <a:rPr lang="ru-RU" sz="4100" b="1" spc="57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предметной-цикловой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комиссии 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гуманитарных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 эстетических дисциплин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68428" y="1735006"/>
            <a:ext cx="7777080" cy="1952612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>
              <a:defRPr/>
            </a:pPr>
            <a:r>
              <a:rPr lang="ru-RU" sz="3200" b="1" spc="57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spc="57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Клуб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знатоков</a:t>
            </a:r>
          </a:p>
          <a:p>
            <a:pPr algn="ctr"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«ЧТО? ГДЕ? КОГДА?»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8" name="Picture 4" descr="https://s1.hostingkartinok.com/uploads/images/2012/10/6de107a063e0da51ad167399c8f2108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122" y="2694804"/>
            <a:ext cx="5195336" cy="47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084" y="4018809"/>
            <a:ext cx="2606392" cy="345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08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75219"/>
            <a:ext cx="9721215" cy="1260211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6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ОТКРЫТИЕ ДЕКАДЫ</a:t>
            </a:r>
            <a:endParaRPr lang="ru-RU" sz="6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Лента лицом вверх 4"/>
          <p:cNvSpPr/>
          <p:nvPr/>
        </p:nvSpPr>
        <p:spPr>
          <a:xfrm>
            <a:off x="1728267" y="400640"/>
            <a:ext cx="7485232" cy="1236841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18 января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9466" name="Picture 10" descr="Owl teacher png icon - Google Search | Kindergarten Imag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17" y="2730893"/>
            <a:ext cx="5006876" cy="48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Learning Photoshop with a Tutor | Pinterest | Clip art, Owl and Owl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55275" y="2983529"/>
            <a:ext cx="4719356" cy="445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8753" y="5714095"/>
            <a:ext cx="40381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НАЧАЛО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ч.-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мин. </a:t>
            </a:r>
          </a:p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и 2 корпус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37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9932" y="172419"/>
            <a:ext cx="9917327" cy="2629721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104927" tIns="52464" rIns="104927" bIns="52464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Раунд 1</a:t>
            </a:r>
            <a:r>
              <a:rPr lang="ru-RU" sz="6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Знатоки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истории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 19. 01 по 21.01)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20" y="3346972"/>
            <a:ext cx="3666930" cy="429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 rot="10800000" flipH="1" flipV="1">
            <a:off x="-148005" y="5233678"/>
            <a:ext cx="4684584" cy="1906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Интеллектуальная </a:t>
            </a:r>
            <a:r>
              <a:rPr lang="ru-RU" altLang="ru-RU" sz="2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игра «Знакомая </a:t>
            </a:r>
            <a:r>
              <a:rPr lang="ru-RU" alt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история» 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19.01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(1корп. </a:t>
            </a:r>
            <a:r>
              <a:rPr lang="ru-RU" alt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№ 27)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rot="20007639">
            <a:off x="6906565" y="3093767"/>
            <a:ext cx="4218960" cy="208267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7" name="TextBox 10"/>
          <p:cNvSpPr txBox="1">
            <a:spLocks noChangeArrowheads="1"/>
          </p:cNvSpPr>
          <p:nvPr/>
        </p:nvSpPr>
        <p:spPr bwMode="auto">
          <a:xfrm rot="20274166">
            <a:off x="7828721" y="2979498"/>
            <a:ext cx="3169170" cy="232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7" tIns="52464" rIns="104927" bIns="5246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Интеллектуальная игра «Кино на все времена»</a:t>
            </a:r>
            <a:endParaRPr lang="ru-RU" altLang="ru-RU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20.01 </a:t>
            </a:r>
          </a:p>
          <a:p>
            <a:pPr algn="ctr" eaLnBrk="1" hangingPunct="1"/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1корп. </a:t>
            </a: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№ 27)</a:t>
            </a:r>
          </a:p>
          <a:p>
            <a:pPr algn="ctr" eaLnBrk="1" hangingPunct="1"/>
            <a:endParaRPr lang="ru-RU" alt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rot="10800000" flipH="1" flipV="1">
            <a:off x="3096419" y="3615156"/>
            <a:ext cx="4536504" cy="19490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just" eaLnBrk="1" hangingPunct="1"/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Интеллектуальная игра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«Знакомая история</a:t>
            </a:r>
            <a:r>
              <a:rPr lang="ru-RU" altLang="ru-RU" sz="2400" dirty="0" smtClean="0">
                <a:solidFill>
                  <a:schemeClr val="bg1"/>
                </a:solidFill>
              </a:rPr>
              <a:t>»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  <p:pic>
        <p:nvPicPr>
          <p:cNvPr id="14349" name="Picture 13" descr="Pin by ErzsÃ©bet SzilÃ¡gyi on Png | Pinterest | Owl, Clip art and Owl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4" y="1996384"/>
            <a:ext cx="2839543" cy="338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95440" y="6633909"/>
            <a:ext cx="272817" cy="382952"/>
          </a:xfrm>
          <a:prstGeom prst="rect">
            <a:avLst/>
          </a:prstGeom>
          <a:noFill/>
        </p:spPr>
        <p:txBody>
          <a:bodyPr wrap="none" lIns="104927" tIns="52464" rIns="104927" bIns="52464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 rot="10800000" flipH="1" flipV="1">
            <a:off x="2595440" y="3615157"/>
            <a:ext cx="5290046" cy="19490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/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Битва эрудитов   «Знатоки обществознания»</a:t>
            </a:r>
            <a:r>
              <a:rPr lang="ru-RU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20.01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(2корп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№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23)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227" y="54937"/>
            <a:ext cx="10179136" cy="1891057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104927" tIns="52464" rIns="104927" bIns="52464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Раунд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«Ты живешь среди людей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 21.01 по 23.01)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985089" y="2594216"/>
            <a:ext cx="5112568" cy="25811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КВЕСТ- ИГРА   «Люди Х - путешествие в  мир профессий» (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Учащиеся  МБОУ СОШ № 5)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22.01.    МБОУ СОШ №5 14-00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64172" y="5190725"/>
            <a:ext cx="5688632" cy="2234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ФОРУМ  БУДУЩИХ ПЕДАГОГОВ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об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инновационных формах применения ЦОР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(студенты ХПК и НПГТ)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23.01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336779" y="5190725"/>
            <a:ext cx="4464572" cy="22671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МИНИ-ТРЕНИНГ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«Познай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23.01  Корп.2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29 14-05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016299" y="2268463"/>
            <a:ext cx="4536505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Педагогическая гостиная «Образование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Нижнем Амуре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21.01    в   14-05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Корп.2.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29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1" descr="Owl teacher png icon - Google Search | Kindergarten Imag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003" y="1785560"/>
            <a:ext cx="3392438" cy="376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7004" y="0"/>
            <a:ext cx="10036635" cy="133705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104927" tIns="52464" rIns="104927" bIns="52464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Раунд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 российского студенчества»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Лента лицом вверх 10"/>
          <p:cNvSpPr/>
          <p:nvPr/>
        </p:nvSpPr>
        <p:spPr>
          <a:xfrm>
            <a:off x="7083913" y="1793131"/>
            <a:ext cx="3122266" cy="866395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25.01.21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20546" y="4500711"/>
            <a:ext cx="5228201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Конкурс плакатов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«Один день из жизни студента»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64171" y="2034003"/>
            <a:ext cx="3932557" cy="24667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Поздравление Татьяны с Днем студента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Лента лицом вверх 9"/>
          <p:cNvSpPr/>
          <p:nvPr/>
        </p:nvSpPr>
        <p:spPr>
          <a:xfrm>
            <a:off x="7236313" y="1945531"/>
            <a:ext cx="3122266" cy="866395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25.01.21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Лента лицом вверх 12"/>
          <p:cNvSpPr/>
          <p:nvPr/>
        </p:nvSpPr>
        <p:spPr>
          <a:xfrm>
            <a:off x="4334949" y="1476375"/>
            <a:ext cx="6038024" cy="1715556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25.01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Корпус 1 в  10-15 Корпус 2 в 12-20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https://i12.fotocdn.net/s12/230/public_pin_m/7/233072406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5927" y="3191931"/>
            <a:ext cx="3719323" cy="410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68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7057" y="0"/>
            <a:ext cx="10134293" cy="1521725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104927" tIns="52464" rIns="104927" bIns="52464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Раунд 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«Перекрестки наук»</a:t>
            </a:r>
          </a:p>
        </p:txBody>
      </p:sp>
      <p:sp>
        <p:nvSpPr>
          <p:cNvPr id="5" name="Лента лицом вверх 4"/>
          <p:cNvSpPr/>
          <p:nvPr/>
        </p:nvSpPr>
        <p:spPr>
          <a:xfrm>
            <a:off x="0" y="1604803"/>
            <a:ext cx="10945291" cy="1167715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С   25 по 27 января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Корпус 2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24        в 14-05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000820" y="2772519"/>
            <a:ext cx="5102953" cy="10327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СВОЯ ИГРА 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67227" y="5667578"/>
            <a:ext cx="3742616" cy="137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Психология общения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69991" y="3805290"/>
            <a:ext cx="3534252" cy="137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Педагогика</a:t>
            </a:r>
          </a:p>
        </p:txBody>
      </p:sp>
      <p:sp>
        <p:nvSpPr>
          <p:cNvPr id="10" name="Овал 9"/>
          <p:cNvSpPr/>
          <p:nvPr/>
        </p:nvSpPr>
        <p:spPr>
          <a:xfrm>
            <a:off x="467227" y="3762037"/>
            <a:ext cx="3742615" cy="137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Психология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481346" y="5639289"/>
            <a:ext cx="4193015" cy="137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Классное руководство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42" y="3758287"/>
            <a:ext cx="2271504" cy="380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32359"/>
            <a:ext cx="9721215" cy="1803072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tabLst>
                <a:tab pos="5197475" algn="l"/>
              </a:tabLst>
              <a:defRPr/>
            </a:pPr>
            <a:r>
              <a:rPr lang="ru-RU" sz="6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ЗАКРЫТИЕ 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ДЕКАДЫ</a:t>
            </a:r>
            <a:b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</a:t>
            </a:r>
            <a:r>
              <a:rPr lang="ru-RU" sz="6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КВИЗ, ПЛИЗ!</a:t>
            </a:r>
            <a:endParaRPr lang="ru-RU" sz="67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Лента лицом вверх 4"/>
          <p:cNvSpPr/>
          <p:nvPr/>
        </p:nvSpPr>
        <p:spPr>
          <a:xfrm>
            <a:off x="2070002" y="-1"/>
            <a:ext cx="6974875" cy="1332359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7" tIns="52464" rIns="104927" bIns="5246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b="1" dirty="0" smtClean="0"/>
              <a:t>29</a:t>
            </a:r>
            <a:endParaRPr lang="en-US" sz="41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b="1" dirty="0" smtClean="0"/>
              <a:t>января </a:t>
            </a:r>
            <a:endParaRPr lang="ru-RU" sz="4100" b="1" dirty="0"/>
          </a:p>
        </p:txBody>
      </p:sp>
      <p:pic>
        <p:nvPicPr>
          <p:cNvPr id="19466" name="Picture 10" descr="Owl teacher png icon - Google Search | Kindergarten Imag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17" y="3204566"/>
            <a:ext cx="4519119" cy="438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Learning Photoshop with a Tutor | Pinterest | Clip art, Owl and Owl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70793" y="2933161"/>
            <a:ext cx="4719356" cy="445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40435" y="5210998"/>
            <a:ext cx="3960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НАЧАЛО </a:t>
            </a:r>
          </a:p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10 ч.-15 мин.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корпус- актовый зал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1083</TotalTime>
  <Words>291</Words>
  <Application>Microsoft Office PowerPoint</Application>
  <PresentationFormat>Произвольный</PresentationFormat>
  <Paragraphs>68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Аспект</vt:lpstr>
      <vt:lpstr>Презентация PowerPoint</vt:lpstr>
      <vt:lpstr>Презентация PowerPoint</vt:lpstr>
      <vt:lpstr>        ОТКРЫТИЕ ДЕКАДЫ</vt:lpstr>
      <vt:lpstr>Презентация PowerPoint</vt:lpstr>
      <vt:lpstr>        </vt:lpstr>
      <vt:lpstr>        </vt:lpstr>
      <vt:lpstr>        </vt:lpstr>
      <vt:lpstr>        ЗАКРЫТИЕ ДЕКАДЫ              КВИЗ, ПЛИЗ!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истории</dc:title>
  <dc:creator>user</dc:creator>
  <cp:lastModifiedBy>Пользователь-04</cp:lastModifiedBy>
  <cp:revision>80</cp:revision>
  <cp:lastPrinted>2018-10-31T01:11:13Z</cp:lastPrinted>
  <dcterms:created xsi:type="dcterms:W3CDTF">2011-01-15T23:07:17Z</dcterms:created>
  <dcterms:modified xsi:type="dcterms:W3CDTF">2021-01-15T05:15:24Z</dcterms:modified>
</cp:coreProperties>
</file>