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5" r:id="rId8"/>
    <p:sldId id="267" r:id="rId9"/>
    <p:sldId id="266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23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577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136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20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698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8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0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45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540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617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76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242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102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7596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191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833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75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CAC5F9C-5141-4674-A05E-88E88F0BB6C4}" type="datetimeFigureOut">
              <a:rPr lang="ru-RU" smtClean="0"/>
              <a:t>13.05.2020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DF06A-25A7-4392-B302-C7EF5C5904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8368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" b="641"/>
          <a:stretch/>
        </p:blipFill>
        <p:spPr>
          <a:xfrm>
            <a:off x="796834" y="0"/>
            <a:ext cx="106824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16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469" y="-3016"/>
            <a:ext cx="10032274" cy="686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2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1"/>
          <a:stretch/>
        </p:blipFill>
        <p:spPr>
          <a:xfrm>
            <a:off x="1136469" y="0"/>
            <a:ext cx="10058253" cy="686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1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034" y="0"/>
            <a:ext cx="9888583" cy="68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8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035" y="-1"/>
            <a:ext cx="9880554" cy="687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8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1" y="0"/>
            <a:ext cx="9901919" cy="68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7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10" y="0"/>
            <a:ext cx="9906680" cy="685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2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1" y="0"/>
            <a:ext cx="9893617" cy="686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1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97" y="0"/>
            <a:ext cx="9880555" cy="687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73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783" y="0"/>
            <a:ext cx="9911443" cy="689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97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783" y="-1"/>
            <a:ext cx="9937569" cy="690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8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1" y="0"/>
            <a:ext cx="9894842" cy="689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</TotalTime>
  <Words>0</Words>
  <Application>Microsoft Office PowerPoint</Application>
  <PresentationFormat>Произвольный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Игорь</dc:creator>
  <cp:lastModifiedBy>Пользователь</cp:lastModifiedBy>
  <cp:revision>4</cp:revision>
  <dcterms:created xsi:type="dcterms:W3CDTF">2020-05-10T00:55:53Z</dcterms:created>
  <dcterms:modified xsi:type="dcterms:W3CDTF">2020-05-12T23:14:42Z</dcterms:modified>
</cp:coreProperties>
</file>