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sldIdLst>
    <p:sldId id="256" r:id="rId3"/>
    <p:sldId id="259" r:id="rId4"/>
    <p:sldId id="276" r:id="rId5"/>
    <p:sldId id="278" r:id="rId6"/>
    <p:sldId id="268" r:id="rId7"/>
    <p:sldId id="269" r:id="rId8"/>
    <p:sldId id="270" r:id="rId9"/>
    <p:sldId id="271" r:id="rId10"/>
    <p:sldId id="272" r:id="rId11"/>
    <p:sldId id="279" r:id="rId12"/>
    <p:sldId id="281" r:id="rId13"/>
    <p:sldId id="282" r:id="rId14"/>
    <p:sldId id="274" r:id="rId15"/>
    <p:sldId id="283" r:id="rId16"/>
  </p:sldIdLst>
  <p:sldSz cx="9144000" cy="6858000" type="screen4x3"/>
  <p:notesSz cx="6888163" cy="100203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>
      <p:cViewPr varScale="1">
        <p:scale>
          <a:sx n="73" d="100"/>
          <a:sy n="73" d="100"/>
        </p:scale>
        <p:origin x="147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4B7CE-59FC-4553-8F76-F27A1403F3FF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0A5608-2FB8-41FC-ACD4-C3FE7E19ED1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960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3D8F5-51D2-4F5C-9C8E-9E6F18A85CE7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8E6CF6-20A0-4C80-B081-72839ADB4B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9298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3F70E-CCA0-47B8-BADE-62B4398FFFB3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4E68-6F1E-4ACA-8B72-12264446FED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81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31CA9-8367-44E9-9587-BB1CA0F58CDF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5F9B20-C2E3-4507-9A5D-87B8E709A2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881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CE496-5221-406F-A330-1D1EEF502351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13D52B-1190-45BE-B848-B3D21891D30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09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9D32F-C9D4-4C03-A093-2B8DBAD568FD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7C2D21-D606-46D3-B71F-BD23F3ABE48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46162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97704-8A3C-4DE4-A1E8-85590025A9FC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23D5C4-7CA8-47D1-A9F3-761F07E60AA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6421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6A3B5-A688-4C8E-8B8D-133119573B86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B78783-A2CD-40C1-8561-3E62AB2D663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971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8D898-AA1E-418F-8B99-95A6B175A7E6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8B491-7CF9-4C11-8EB1-9AF89537A6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23612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464A8-10F7-4B4E-BBF5-3909F41B9FB4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1C42C-0834-40B6-BEA6-5B76CCFCB5F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2833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B2B85-E93C-4576-A3A7-F2EA7143B90D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BF32D8-5AFB-4E64-892E-A30A56A4ACF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754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CE3E3D0-0D13-4ED5-8D3C-EF22A802D06F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50C8CB-89C9-4AA2-B2DC-349E82EAC4B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174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B151E-58DC-492F-BF24-9E8A4FE7CC33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19F3A7-DC86-43A1-B2BB-CDAB18312C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9333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76D3FB1-90C8-4594-81A8-AEA44968A215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489907-8FEF-42E6-8E03-93CEC9CAE8A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39923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AE5C6-2A5E-4998-860E-A14B84EF40B5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7CD7E3-383E-4373-A5DB-56CD9F50AB1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5184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28158-10C5-439A-B600-492F330385B6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24756B-D88C-4AA5-AA9B-C38945119E5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85338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A84FA-A951-4D95-865B-7E6EB200753B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403A4-C6AD-4F40-941B-4966782450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5208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B4CBB1-C8CC-4607-8924-4821C58E8F6F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AB13A-7BA5-4C93-8E02-7DA8B998121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09461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DE792-723C-4D65-99EC-D7C3852A7F4D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5CFB9-A4CD-4D67-9E35-73E3DCC4828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13116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A33489-D14C-426C-8A33-C1882D07EDA9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6C5317-9795-4497-80FA-BFC30AB160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50994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D79BF-7848-4A9C-8AAE-48D256690D09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7865D-12B2-497A-8239-53C2389C01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77747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E33E3-A329-489A-8DB1-DC19DB2BD52F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826EFF-2B5B-4D30-80EC-127E2AD38FE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900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6013447-C254-4683-8793-2EB2423B9EC8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FAD9711E-A0AF-4B64-8243-E67EAA86394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9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E6371A8-A7D0-44CF-A620-245E06A37F88}" type="datetimeFigureOut">
              <a:rPr lang="ru-RU"/>
              <a:pPr>
                <a:defRPr/>
              </a:pPr>
              <a:t>01.11.2018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  <a:latin typeface="Verdana" panose="020B0604030504040204" pitchFamily="34" charset="0"/>
              </a:defRPr>
            </a:lvl1pPr>
          </a:lstStyle>
          <a:p>
            <a:fld id="{C2F1B18E-E10F-47A0-A60B-0039E2902ED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62" r:id="rId2"/>
    <p:sldLayoutId id="2147483773" r:id="rId3"/>
    <p:sldLayoutId id="2147483763" r:id="rId4"/>
    <p:sldLayoutId id="2147483764" r:id="rId5"/>
    <p:sldLayoutId id="2147483765" r:id="rId6"/>
    <p:sldLayoutId id="2147483774" r:id="rId7"/>
    <p:sldLayoutId id="2147483766" r:id="rId8"/>
    <p:sldLayoutId id="2147483775" r:id="rId9"/>
    <p:sldLayoutId id="2147483767" r:id="rId10"/>
    <p:sldLayoutId id="214748376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anose="020B0604030504040204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anose="05020102010507070707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anose="020B0604030504040204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chto_gde_kogda_Fanfary_KOROTKIE_-_chto_gde_kogda_Fanfary_KOROTKIE.mp3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CHto_gde_kogda_-_chernyj_yacshik_CHto_gde_kogda.mp3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Muzyka_iz_programmy_CHto_Gde_Kogda_-_Konec_igry.mp3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8998" y="1556792"/>
            <a:ext cx="8511473" cy="729430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ДЕКАДА </a:t>
            </a: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предметно-цикловой 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комиссии 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специальностей 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гуманитарных и эстетических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дисциплин</a:t>
            </a:r>
          </a:p>
          <a:p>
            <a:pPr algn="ctr">
              <a:defRPr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 01 по 30 ноября 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4800" b="1" dirty="0">
                <a:cs typeface="Arial" charset="0"/>
              </a:rPr>
              <a:t>                     </a:t>
            </a:r>
            <a:r>
              <a:rPr lang="ru-RU" sz="6000" b="1" dirty="0" smtClean="0">
                <a:cs typeface="Arial" charset="0"/>
              </a:rPr>
              <a:t>                                                     </a:t>
            </a:r>
            <a:endParaRPr lang="ru-RU" sz="6000" dirty="0">
              <a:cs typeface="Arial" charset="0"/>
            </a:endParaRPr>
          </a:p>
          <a:p>
            <a:pPr>
              <a:defRPr/>
            </a:pPr>
            <a:r>
              <a:rPr lang="ru-RU" sz="6000" b="1" dirty="0">
                <a:cs typeface="Arial" charset="0"/>
              </a:rPr>
              <a:t>                                                 01-30  ноября   2018 года</a:t>
            </a:r>
            <a:endParaRPr lang="ru-RU" sz="6000" dirty="0">
              <a:cs typeface="Arial" charset="0"/>
            </a:endParaRPr>
          </a:p>
        </p:txBody>
      </p:sp>
      <p:pic>
        <p:nvPicPr>
          <p:cNvPr id="11267" name="Picture 3" descr="D:\Документы\Ольга\Картинки, анимации\АНИМАШКИ\24145733.gif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333375"/>
            <a:ext cx="2376487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3" descr="D:\Документы\Ольга\Картинки, анимации\Анимация\J0095699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084763"/>
            <a:ext cx="2087562" cy="165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ьная выноска 2"/>
          <p:cNvSpPr/>
          <p:nvPr/>
        </p:nvSpPr>
        <p:spPr>
          <a:xfrm rot="472722">
            <a:off x="5827307" y="422571"/>
            <a:ext cx="3156273" cy="2660009"/>
          </a:xfrm>
          <a:prstGeom prst="wedgeEllipseCallout">
            <a:avLst>
              <a:gd name="adj1" fmla="val -98332"/>
              <a:gd name="adj2" fmla="val 30102"/>
            </a:avLst>
          </a:prstGeom>
          <a:solidFill>
            <a:schemeClr val="accent6">
              <a:lumMod val="40000"/>
              <a:lumOff val="6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94" name="TextBox 5"/>
          <p:cNvSpPr txBox="1">
            <a:spLocks noChangeArrowheads="1"/>
          </p:cNvSpPr>
          <p:nvPr/>
        </p:nvSpPr>
        <p:spPr bwMode="auto">
          <a:xfrm>
            <a:off x="6012160" y="1071563"/>
            <a:ext cx="273630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Вам, пришедшим сюда, к предметной декаде готовым,</a:t>
            </a:r>
          </a:p>
          <a:p>
            <a:pPr algn="ctr" eaLnBrk="1" hangingPunct="1"/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сроки свои объявляю!</a:t>
            </a:r>
          </a:p>
        </p:txBody>
      </p:sp>
      <p:sp>
        <p:nvSpPr>
          <p:cNvPr id="2" name="Волна 1"/>
          <p:cNvSpPr/>
          <p:nvPr/>
        </p:nvSpPr>
        <p:spPr>
          <a:xfrm>
            <a:off x="3843478" y="3861048"/>
            <a:ext cx="5049002" cy="2376487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С 01 по 30 ноября</a:t>
            </a:r>
          </a:p>
        </p:txBody>
      </p:sp>
      <p:pic>
        <p:nvPicPr>
          <p:cNvPr id="1026" name="Picture 2" descr="E:\Анисимовой\совы для логотипа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89" y="476672"/>
            <a:ext cx="3816425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7468" y="188640"/>
            <a:ext cx="909204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ДЕКАДА </a:t>
            </a:r>
          </a:p>
          <a:p>
            <a:pPr algn="ctr">
              <a:defRPr/>
            </a:pP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предметно-цикловой комиссии 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специальностей гуманитарных и эстетических дисциплин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2728" y="1573635"/>
            <a:ext cx="59380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Тема: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Клуб знатоков «Перекрестки наук»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1950" y="2784656"/>
            <a:ext cx="56187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Девиз: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«В каждом человеке есть солнце»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348" name="Picture 4" descr="https://s1.hostingkartinok.com/uploads/images/2012/10/6de107a063e0da51ad167399c8f2108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146" y="2527742"/>
            <a:ext cx="4398168" cy="433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552" y="3645024"/>
            <a:ext cx="2206469" cy="312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0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00808"/>
            <a:ext cx="8229600" cy="1143000"/>
          </a:xfrm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ОТКРЫТИЕ ДЕКАДЫ</a:t>
            </a: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Лента лицом вверх 4">
            <a:hlinkClick r:id="rId2" action="ppaction://hlinkfile"/>
          </p:cNvPr>
          <p:cNvSpPr/>
          <p:nvPr/>
        </p:nvSpPr>
        <p:spPr>
          <a:xfrm>
            <a:off x="1187624" y="579004"/>
            <a:ext cx="6336704" cy="1121804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bg1"/>
                </a:solidFill>
              </a:rPr>
              <a:t>01  ноября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9466" name="Picture 10" descr="Owl teacher png icon - Google Search | Kindergarten Images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15" y="2476896"/>
            <a:ext cx="4238625" cy="441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Picture 12" descr="Learning Photoshop with a Tutor | Pinterest | Clip art, Owl and Owl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88024" y="2636912"/>
            <a:ext cx="3995222" cy="4043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37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1778" y="162504"/>
            <a:ext cx="8620444" cy="1754326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Раунд 1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«Колесо истории»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035" y="2070374"/>
            <a:ext cx="2384016" cy="2849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вал 7"/>
          <p:cNvSpPr/>
          <p:nvPr/>
        </p:nvSpPr>
        <p:spPr>
          <a:xfrm rot="10800000" flipH="1" flipV="1">
            <a:off x="2772249" y="2564606"/>
            <a:ext cx="3599502" cy="17287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Интеллектуальный конкурс</a:t>
            </a:r>
          </a:p>
          <a:p>
            <a:pPr algn="ctr" eaLnBrk="1" hangingPunct="1"/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«Умники и </a:t>
            </a:r>
          </a:p>
          <a:p>
            <a:pPr algn="ctr" eaLnBrk="1" hangingPunct="1"/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умницы»</a:t>
            </a:r>
            <a:endParaRPr lang="ru-RU" alt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157548" y="4785309"/>
            <a:ext cx="3599503" cy="17287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7" name="TextBox 10"/>
          <p:cNvSpPr txBox="1">
            <a:spLocks noChangeArrowheads="1"/>
          </p:cNvSpPr>
          <p:nvPr/>
        </p:nvSpPr>
        <p:spPr bwMode="auto">
          <a:xfrm>
            <a:off x="5715072" y="5016142"/>
            <a:ext cx="250569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Интеллектуальная игра «Знакомая история»</a:t>
            </a:r>
            <a:endParaRPr lang="ru-RU" alt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 rot="10800000" flipH="1" flipV="1">
            <a:off x="1201288" y="4765807"/>
            <a:ext cx="3430563" cy="17677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Интеллектуальная игра </a:t>
            </a:r>
          </a:p>
          <a:p>
            <a:pPr algn="ctr" eaLnBrk="1" hangingPunct="1"/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«Звездный час</a:t>
            </a:r>
            <a:r>
              <a:rPr lang="ru-RU" altLang="ru-RU" dirty="0" smtClean="0">
                <a:solidFill>
                  <a:schemeClr val="bg1"/>
                </a:solidFill>
              </a:rPr>
              <a:t>»</a:t>
            </a:r>
            <a:endParaRPr lang="ru-RU" altLang="ru-RU" dirty="0">
              <a:solidFill>
                <a:schemeClr val="bg1"/>
              </a:solidFill>
            </a:endParaRPr>
          </a:p>
        </p:txBody>
      </p:sp>
      <p:pic>
        <p:nvPicPr>
          <p:cNvPr id="14349" name="Picture 13" descr="Pin by ErzsÃ©bet SzilÃ¡gyi on Png | Pinterest | Owl, Clip art and Owl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44" y="1586750"/>
            <a:ext cx="2712605" cy="3459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70436" y="3933056"/>
            <a:ext cx="860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07.11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83694" y="6052431"/>
            <a:ext cx="865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08.11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26133" y="5949465"/>
            <a:ext cx="883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09.11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</a:t>
            </a: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689" y="104197"/>
            <a:ext cx="8496622" cy="1569660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Раунд 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«Доброта, что солнце»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71" name="Picture 11" descr="PNG Wise Owl Transparent Wise Owl.PNG Images. | Plus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6338"/>
            <a:ext cx="3292025" cy="5050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Лента лицом вверх 10"/>
          <p:cNvSpPr/>
          <p:nvPr/>
        </p:nvSpPr>
        <p:spPr>
          <a:xfrm>
            <a:off x="6043612" y="140930"/>
            <a:ext cx="2643188" cy="785813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US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оября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746441" y="3171485"/>
            <a:ext cx="3297171" cy="14068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«Почта добрых пожеланий»</a:t>
            </a:r>
          </a:p>
        </p:txBody>
      </p:sp>
      <p:sp>
        <p:nvSpPr>
          <p:cNvPr id="14" name="Овал 13"/>
          <p:cNvSpPr/>
          <p:nvPr/>
        </p:nvSpPr>
        <p:spPr>
          <a:xfrm>
            <a:off x="3029438" y="4512034"/>
            <a:ext cx="5935050" cy="2136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Театрализованное представление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сказке «Репка»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для детей Дома малютки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5693734" y="3172576"/>
            <a:ext cx="3270754" cy="13930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Акция «Спеши делать добро»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851920" y="1766496"/>
            <a:ext cx="4067944" cy="15241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Час общения «Добрые традиции народов Амура»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</a:t>
            </a: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49827"/>
            <a:ext cx="8617258" cy="1569660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Раунд 3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«Ты живешь среди людей»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801658" y="4293096"/>
            <a:ext cx="3671888" cy="24482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Классный час, посвященный международному Дню толерантности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«Я - толерантная личность»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808065" y="1642449"/>
            <a:ext cx="3671887" cy="21605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Встреча за круглым столом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«Учитель – это звучит гордо»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858199" y="1694578"/>
            <a:ext cx="3181207" cy="20563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Час общения «Познай себя»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5823639" y="4515384"/>
            <a:ext cx="3209107" cy="2003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Диалог поколений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«Отцы и дети»</a:t>
            </a:r>
          </a:p>
        </p:txBody>
      </p:sp>
      <p:pic>
        <p:nvPicPr>
          <p:cNvPr id="16" name="Picture 11" descr="Owl teacher png icon - Google Search | Kindergarten Imag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680" y="1619487"/>
            <a:ext cx="4412648" cy="441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62377" y="3362860"/>
            <a:ext cx="883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02.11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30616" y="3132027"/>
            <a:ext cx="903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14.11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62377" y="6287209"/>
            <a:ext cx="1054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16.11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44143" y="5971843"/>
            <a:ext cx="860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19.11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</a:t>
            </a: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4704" y="0"/>
            <a:ext cx="8579296" cy="1323439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Раунд 4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«Перекрестки наук»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Лента лицом вверх 4"/>
          <p:cNvSpPr/>
          <p:nvPr/>
        </p:nvSpPr>
        <p:spPr>
          <a:xfrm>
            <a:off x="1187624" y="1613459"/>
            <a:ext cx="6552728" cy="562826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 1 по 20 ноября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540377" y="2229609"/>
            <a:ext cx="4319960" cy="12217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Олимпиады по гуманитарным дисциплинам: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95536" y="5140444"/>
            <a:ext cx="3168352" cy="12498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Психология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900521" y="3451365"/>
            <a:ext cx="2991959" cy="12498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Педагогика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95536" y="3412135"/>
            <a:ext cx="3168351" cy="12498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История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486854" y="5114786"/>
            <a:ext cx="3549642" cy="12498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Обществознание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408734"/>
            <a:ext cx="1922966" cy="3449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</a:t>
            </a: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91570" y="274638"/>
            <a:ext cx="6152430" cy="1200329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Раунд 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«Мастерство и творчество»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Лента лицом вверх 4"/>
          <p:cNvSpPr/>
          <p:nvPr/>
        </p:nvSpPr>
        <p:spPr>
          <a:xfrm>
            <a:off x="0" y="571500"/>
            <a:ext cx="3071813" cy="785813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по 20 ноября</a:t>
            </a: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419504" y="2084800"/>
            <a:ext cx="3210421" cy="4317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itchFamily="18" charset="0"/>
              </a:rPr>
              <a:t>Номинация №1</a:t>
            </a:r>
            <a:endParaRPr lang="ru-RU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45" name="Picture 13" descr="Personagem de banda Desenhada Professor da coruja - Desenho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988840"/>
            <a:ext cx="331611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06029" y="1450852"/>
            <a:ext cx="6058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anose="02020603050405020304" pitchFamily="18" charset="0"/>
              </a:rPr>
              <a:t>Конкурс на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лучший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конспект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825629" y="2074646"/>
            <a:ext cx="3210421" cy="4317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Номинация №2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313575" y="2584302"/>
            <a:ext cx="3456384" cy="7321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Урок в начальной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школе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338667" y="3280476"/>
            <a:ext cx="3210421" cy="7321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НОД в детском саду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652121" y="2581934"/>
            <a:ext cx="3379316" cy="21291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Родительское собрание для родителей учащихся начальный школы с интерактивном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821014" y="4869160"/>
            <a:ext cx="3210421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Совместный проект педагога ДОУ,  родителей и детей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417335" y="4410066"/>
            <a:ext cx="3210422" cy="4419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Номинация №3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2092704" y="4961504"/>
            <a:ext cx="3694287" cy="9296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Внеклассное занятие в начальных классах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2334636" y="5934885"/>
            <a:ext cx="3210421" cy="8768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Праздник,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Утренник в ДОУ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97100"/>
            <a:ext cx="8229600" cy="1143000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</a:t>
            </a: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95536" y="2636912"/>
            <a:ext cx="5220072" cy="24482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Конкурс плакатов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 дню Всемирной борьбы с  курением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«Курить не модно – дыши свободно!»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Лента лицом вверх 6"/>
          <p:cNvSpPr/>
          <p:nvPr/>
        </p:nvSpPr>
        <p:spPr>
          <a:xfrm>
            <a:off x="1259632" y="332656"/>
            <a:ext cx="6624736" cy="1152128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/>
              <a:t> 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15.11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s://i12.fotocdn.net/s12/230/public_pin_m/7/233072406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8144" y="1844824"/>
            <a:ext cx="2880320" cy="4294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10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195387" y="1654905"/>
          <a:ext cx="6753225" cy="4416552"/>
        </p:xfrm>
        <a:graphic>
          <a:graphicData uri="http://schemas.openxmlformats.org/drawingml/2006/table">
            <a:tbl>
              <a:tblPr firstRow="1" firstCol="1" bandRow="1"/>
              <a:tblGrid>
                <a:gridCol w="1202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08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08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75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5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59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Название мероприятия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Количество участников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Победитель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Подпись преподавателя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rowSpan="1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Клуб знатоков  «Перекрестки наук»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«В каждом человеке есть солнце»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2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5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95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95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95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pic>
        <p:nvPicPr>
          <p:cNvPr id="1025" name="Рисунок 1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88" y="1654175"/>
            <a:ext cx="120015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95388" y="332656"/>
            <a:ext cx="6788026" cy="113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Карточка учета участия группы ____________ в декаде предметно-цикловой комиссии  специальностей гуманитарных и эстетических дисциплин          </a:t>
            </a:r>
            <a:endParaRPr lang="ru-RU" sz="2000" dirty="0"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9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Жетоны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«Умная сова»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C:\Users\Ирина\Desktop\Анисимовой\совы для логотипа\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2375" y="2457450"/>
            <a:ext cx="16192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Ирина\Desktop\Анисимовой\совы для логотипа\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7220">
            <a:off x="2133168" y="4049106"/>
            <a:ext cx="16192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Ирина\Desktop\Анисимовой\совы для логотипа\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55427">
            <a:off x="1136629" y="2101909"/>
            <a:ext cx="16192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Ирина\Desktop\Анисимовой\совы для логотипа\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92515">
            <a:off x="5388628" y="4078000"/>
            <a:ext cx="16192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Ирина\Desktop\Анисимовой\совы для логотипа\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90371">
            <a:off x="6588224" y="2276872"/>
            <a:ext cx="16192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30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00808"/>
            <a:ext cx="8229600" cy="1143000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ЗАКРЫТИЕ ДЕКАДЫ</a:t>
            </a: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Лента лицом вверх 4"/>
          <p:cNvSpPr/>
          <p:nvPr/>
        </p:nvSpPr>
        <p:spPr>
          <a:xfrm>
            <a:off x="791580" y="314662"/>
            <a:ext cx="7560840" cy="1389881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en-US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ноября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6" name="Picture 10" descr="Owl teacher png icon - Google Search | Kindergarten Imag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15" y="2476896"/>
            <a:ext cx="4238625" cy="441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Picture 12" descr="Learning Photoshop with a Tutor | Pinterest | Clip art, Owl and Owl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88024" y="2636912"/>
            <a:ext cx="3995222" cy="4043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20" y="-24509"/>
            <a:ext cx="9165420" cy="75772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490" y="5445224"/>
            <a:ext cx="8229600" cy="1143000"/>
          </a:xfrm>
        </p:spPr>
        <p:txBody>
          <a:bodyPr/>
          <a:lstStyle/>
          <a:p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</a:t>
            </a:r>
            <a:endParaRPr lang="ru-RU" sz="7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61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1024</TotalTime>
  <Words>322</Words>
  <Application>Microsoft Office PowerPoint</Application>
  <PresentationFormat>Экран (4:3)</PresentationFormat>
  <Paragraphs>181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SimSun</vt:lpstr>
      <vt:lpstr>Arial</vt:lpstr>
      <vt:lpstr>Calibri</vt:lpstr>
      <vt:lpstr>Times New Roman</vt:lpstr>
      <vt:lpstr>Verdana</vt:lpstr>
      <vt:lpstr>Wingdings 2</vt:lpstr>
      <vt:lpstr>Тема Office</vt:lpstr>
      <vt:lpstr>Аспект</vt:lpstr>
      <vt:lpstr>Презентация PowerPoint</vt:lpstr>
      <vt:lpstr>Презентация PowerPoint</vt:lpstr>
      <vt:lpstr>Презентация PowerPoint</vt:lpstr>
      <vt:lpstr>        ОТКРЫТИЕ ДЕКАДЫ</vt:lpstr>
      <vt:lpstr>Презентация PowerPoint</vt:lpstr>
      <vt:lpstr>        </vt:lpstr>
      <vt:lpstr>        </vt:lpstr>
      <vt:lpstr>        </vt:lpstr>
      <vt:lpstr>        </vt:lpstr>
      <vt:lpstr>        </vt:lpstr>
      <vt:lpstr>Презентация PowerPoint</vt:lpstr>
      <vt:lpstr>Жетоны «Умная сова»</vt:lpstr>
      <vt:lpstr>        ЗАКРЫТИЕ ДЕКАДЫ</vt:lpstr>
      <vt:lpstr>ПРИЗ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Неделя истории</dc:title>
  <dc:creator>user</dc:creator>
  <cp:lastModifiedBy>ChernyaevAI</cp:lastModifiedBy>
  <cp:revision>75</cp:revision>
  <cp:lastPrinted>2012-02-19T10:34:53Z</cp:lastPrinted>
  <dcterms:created xsi:type="dcterms:W3CDTF">2011-01-15T23:07:17Z</dcterms:created>
  <dcterms:modified xsi:type="dcterms:W3CDTF">2018-11-01T00:17:21Z</dcterms:modified>
</cp:coreProperties>
</file>