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256" r:id="rId2"/>
    <p:sldId id="292" r:id="rId3"/>
    <p:sldId id="257" r:id="rId4"/>
    <p:sldId id="258" r:id="rId5"/>
    <p:sldId id="260" r:id="rId6"/>
    <p:sldId id="286" r:id="rId7"/>
    <p:sldId id="285" r:id="rId8"/>
    <p:sldId id="287" r:id="rId9"/>
    <p:sldId id="288" r:id="rId10"/>
    <p:sldId id="266" r:id="rId11"/>
    <p:sldId id="291" r:id="rId12"/>
    <p:sldId id="283" r:id="rId13"/>
    <p:sldId id="295" r:id="rId14"/>
    <p:sldId id="296" r:id="rId15"/>
    <p:sldId id="294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9052F-A416-442B-AABC-E5783B60DCB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0473-7806-4D01-9B1C-18E06C35D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5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0473-7806-4D01-9B1C-18E06C35D4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6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3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8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7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4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0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1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8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1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1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3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62D2-555A-4D6C-8543-694DAA6DECF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37E6-0BAD-46A5-AC00-ADAA3637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9" y="216517"/>
            <a:ext cx="2408335" cy="1107281"/>
          </a:xfrm>
          <a:prstGeom prst="rect">
            <a:avLst/>
          </a:prstGeom>
        </p:spPr>
      </p:pic>
      <p:pic>
        <p:nvPicPr>
          <p:cNvPr id="1026" name="Picture 2" descr="http://npgt.ru/images/%D0%9D%D0%BE%D0%B2%D0%BE%D1%81%D1%82%D0%B8/2017/%D0%95%D0%B4%D0%B8%D0%BD%D1%8B%D0%B9%20%D1%83%D1%80%D0%BE%D0%BA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 err="1" smtClean="0"/>
              <a:t>Фейк</a:t>
            </a:r>
            <a:endParaRPr lang="ru-RU" spc="-200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744424" y="1014936"/>
            <a:ext cx="7902540" cy="1400653"/>
            <a:chOff x="438304" y="1900748"/>
            <a:chExt cx="5005547" cy="18162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38304" y="2245998"/>
              <a:ext cx="5005547" cy="14710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63500" dir="7320000" sx="101000" sy="101000" algn="tr" rotWithShape="0">
                <a:schemeClr val="tx1"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850" y="2251709"/>
              <a:ext cx="4661230" cy="1465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b="1" dirty="0" err="1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Фейк</a:t>
              </a:r>
              <a:r>
                <a:rPr lang="ru-RU" sz="20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ru-RU" sz="2000" b="1" dirty="0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подделка</a:t>
              </a:r>
              <a:r>
                <a:rPr lang="ru-RU" sz="2000" dirty="0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в самом широком смысле. Английское слово </a:t>
              </a:r>
              <a:r>
                <a:rPr lang="ru-RU" sz="2000" b="1" dirty="0" err="1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Fake</a:t>
              </a:r>
              <a:r>
                <a:rPr lang="ru-RU" sz="2000" dirty="0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произносится как «</a:t>
              </a:r>
              <a:r>
                <a:rPr lang="ru-RU" sz="2000" dirty="0" err="1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фэйк</a:t>
              </a:r>
              <a:r>
                <a:rPr lang="ru-RU" sz="2000" dirty="0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 </a:t>
              </a:r>
              <a:r>
                <a:rPr lang="ru-RU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переводится «поддельный, фальшивый</a:t>
              </a:r>
              <a:r>
                <a:rPr lang="ru-RU" sz="2000" dirty="0" smtClean="0">
                  <a:solidFill>
                    <a:srgbClr val="09091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».</a:t>
              </a:r>
              <a:endPara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" name="Picture 8" descr="D:\00_USER_C\Desktop\Картинки\g2020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89638">
              <a:off x="561173" y="1900748"/>
              <a:ext cx="264283" cy="43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:\00_USER_C\Desktop\Картинки\g2020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2865">
              <a:off x="5091278" y="1930719"/>
              <a:ext cx="264283" cy="43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471066" y="2907331"/>
            <a:ext cx="2261699" cy="2866073"/>
            <a:chOff x="3940643" y="4392604"/>
            <a:chExt cx="1591894" cy="2062791"/>
          </a:xfrm>
        </p:grpSpPr>
        <p:grpSp>
          <p:nvGrpSpPr>
            <p:cNvPr id="34" name="Группа 33"/>
            <p:cNvGrpSpPr/>
            <p:nvPr/>
          </p:nvGrpSpPr>
          <p:grpSpPr>
            <a:xfrm flipH="1">
              <a:off x="3940643" y="4598788"/>
              <a:ext cx="1559482" cy="1856607"/>
              <a:chOff x="312218" y="4727848"/>
              <a:chExt cx="1559482" cy="1759983"/>
            </a:xfrm>
          </p:grpSpPr>
          <p:sp>
            <p:nvSpPr>
              <p:cNvPr id="36" name="Загнутый угол 35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955925" algn="l"/>
                  </a:tabLst>
                </a:pP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Страницы в социальных сетях, созданные от имени </a:t>
                </a:r>
                <a:r>
                  <a:rPr lang="ru-RU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других. </a:t>
                </a:r>
                <a:r>
                  <a:rPr lang="ru-RU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ru-RU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5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5212211" y="439260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355" y="2471005"/>
            <a:ext cx="5804609" cy="37387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6132" y="1266837"/>
            <a:ext cx="6823342" cy="698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Фотофейк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поддельное изображение  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4" y="183637"/>
            <a:ext cx="2408335" cy="110728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5598" y="395238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 smtClean="0"/>
              <a:t>Как распознать </a:t>
            </a:r>
            <a:r>
              <a:rPr lang="ru-RU" spc="-200" dirty="0" err="1" smtClean="0"/>
              <a:t>фейк</a:t>
            </a:r>
            <a:endParaRPr lang="ru-RU" spc="-200" dirty="0" smtClean="0"/>
          </a:p>
        </p:txBody>
      </p:sp>
      <p:pic>
        <p:nvPicPr>
          <p:cNvPr id="7" name="Picture 2" descr="fo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" y="1965230"/>
            <a:ext cx="5397828" cy="41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332" y="2152752"/>
            <a:ext cx="2837749" cy="27675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454400" y="4601029"/>
            <a:ext cx="1886857" cy="1335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341257" y="4920343"/>
            <a:ext cx="524075" cy="10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54400" y="2152752"/>
            <a:ext cx="2410932" cy="2448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5598" y="395238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 smtClean="0"/>
              <a:t>Как распознать </a:t>
            </a:r>
            <a:r>
              <a:rPr lang="ru-RU" spc="-200" dirty="0" err="1" smtClean="0"/>
              <a:t>фейк</a:t>
            </a:r>
            <a:endParaRPr lang="ru-RU" spc="-200" dirty="0" smtClean="0"/>
          </a:p>
        </p:txBody>
      </p:sp>
      <p:pic>
        <p:nvPicPr>
          <p:cNvPr id="3074" name="Picture 2" descr="fot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" y="1290916"/>
            <a:ext cx="8202996" cy="51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 err="1" smtClean="0"/>
              <a:t>Кибербуллинг</a:t>
            </a:r>
            <a:endParaRPr lang="ru-RU" spc="-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5631" y="1266837"/>
            <a:ext cx="8183401" cy="78032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Кибербуллинг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это травля, оскорбления или угрозы, высказываемые жертве с помощью средств электронной коммуникации</a:t>
            </a:r>
          </a:p>
        </p:txBody>
      </p:sp>
      <p:pic>
        <p:nvPicPr>
          <p:cNvPr id="1026" name="Picture 2" descr="http://fb.ru/misc/i/gallery/12054/625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1" y="2047164"/>
            <a:ext cx="666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 err="1" smtClean="0"/>
              <a:t>Кибербуллинг</a:t>
            </a:r>
            <a:endParaRPr lang="ru-RU" spc="-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06976" y="1157811"/>
            <a:ext cx="2276415" cy="1964210"/>
            <a:chOff x="1043565" y="1860904"/>
            <a:chExt cx="2152669" cy="2084870"/>
          </a:xfrm>
        </p:grpSpPr>
        <p:sp>
          <p:nvSpPr>
            <p:cNvPr id="11" name="Загнутый угол 10"/>
            <p:cNvSpPr/>
            <p:nvPr/>
          </p:nvSpPr>
          <p:spPr>
            <a:xfrm>
              <a:off x="1043565" y="2082636"/>
              <a:ext cx="2152669" cy="1863138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815557" y="186090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059640" y="2351188"/>
              <a:ext cx="2030604" cy="1439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Сделайте скриншот оскорбительных сообщений</a:t>
              </a:r>
              <a:endPara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06976" y="4736245"/>
            <a:ext cx="2034347" cy="1841996"/>
            <a:chOff x="550889" y="4558714"/>
            <a:chExt cx="1598344" cy="1847004"/>
          </a:xfrm>
        </p:grpSpPr>
        <p:sp>
          <p:nvSpPr>
            <p:cNvPr id="15" name="Загнутый угол 14"/>
            <p:cNvSpPr/>
            <p:nvPr/>
          </p:nvSpPr>
          <p:spPr>
            <a:xfrm>
              <a:off x="550889" y="4837697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pic>
          <p:nvPicPr>
            <p:cNvPr id="1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248647" y="455871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62857" y="5073643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Заблокируйте отправителя</a:t>
              </a:r>
              <a:endPara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0080" y="2975562"/>
            <a:ext cx="2276415" cy="1964210"/>
            <a:chOff x="1043565" y="1860904"/>
            <a:chExt cx="2152669" cy="2084870"/>
          </a:xfrm>
        </p:grpSpPr>
        <p:sp>
          <p:nvSpPr>
            <p:cNvPr id="19" name="Загнутый угол 18"/>
            <p:cNvSpPr/>
            <p:nvPr/>
          </p:nvSpPr>
          <p:spPr>
            <a:xfrm>
              <a:off x="1043565" y="2082636"/>
              <a:ext cx="2152669" cy="1863138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815557" y="186090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059640" y="2351188"/>
              <a:ext cx="2030604" cy="1439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Сообщите о нападках взрослому, которому доверяете</a:t>
              </a:r>
              <a:endPara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https://im0-tub-ru.yandex.net/i?id=259d325368b5fe0727281ad376801085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52" y="1376935"/>
            <a:ext cx="6315316" cy="42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1320952"/>
            <a:ext cx="8259602" cy="5189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934" y="392224"/>
            <a:ext cx="760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ЕДИНЫЙУРОК.ДЕТИ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8177" y="2810892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z="4400" spc="-200" dirty="0" smtClean="0"/>
              <a:t>Будьте внимательней </a:t>
            </a:r>
          </a:p>
          <a:p>
            <a:r>
              <a:rPr lang="ru-RU" sz="4400" spc="-200" dirty="0" smtClean="0"/>
              <a:t>в сети Интернет!</a:t>
            </a:r>
          </a:p>
          <a:p>
            <a:r>
              <a:rPr lang="ru-RU" sz="4400" spc="-2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455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9" y="216517"/>
            <a:ext cx="8256133" cy="379592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44690" y="4012442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Преподаватель: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Павел Николаевич Южаков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550889" y="1402631"/>
            <a:ext cx="3445473" cy="3060188"/>
            <a:chOff x="1252795" y="2138362"/>
            <a:chExt cx="2757382" cy="276197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52795" y="2138362"/>
              <a:ext cx="2757382" cy="1577219"/>
              <a:chOff x="1974950" y="1551597"/>
              <a:chExt cx="3056123" cy="1459263"/>
            </a:xfrm>
          </p:grpSpPr>
          <p:sp>
            <p:nvSpPr>
              <p:cNvPr id="8" name="Загнутый угол 7"/>
              <p:cNvSpPr/>
              <p:nvPr/>
            </p:nvSpPr>
            <p:spPr>
              <a:xfrm flipH="1">
                <a:off x="1974950" y="1690688"/>
                <a:ext cx="2977220" cy="1320172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9" name="Picture 4" descr="D:\00_USER_C\Desktop\Картинки\g2097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998" y="1581789"/>
                <a:ext cx="219075" cy="26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D:\00_USER_C\Desktop\Картинки\g2097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97529" y="1551597"/>
                <a:ext cx="219075" cy="26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Прямоугольник 11"/>
            <p:cNvSpPr/>
            <p:nvPr/>
          </p:nvSpPr>
          <p:spPr>
            <a:xfrm>
              <a:off x="1312147" y="2315014"/>
              <a:ext cx="260880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2216944" algn="l"/>
                </a:tabLst>
              </a:pPr>
              <a:r>
                <a: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Персональные данные – </a:t>
              </a:r>
              <a:br>
                <a: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твоя частная собственность, </a:t>
              </a:r>
              <a:br>
                <a: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прежде чем публиковать их </a:t>
              </a:r>
              <a:br>
                <a: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(или) передавать третьим лицам, подумай, стоит  ли?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2511" y="3482189"/>
            <a:ext cx="3198488" cy="1523650"/>
            <a:chOff x="5129037" y="569294"/>
            <a:chExt cx="2762592" cy="151607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129037" y="745353"/>
              <a:ext cx="2762592" cy="1340017"/>
              <a:chOff x="3988603" y="1162055"/>
              <a:chExt cx="2762592" cy="1340017"/>
            </a:xfrm>
          </p:grpSpPr>
          <p:sp>
            <p:nvSpPr>
              <p:cNvPr id="13" name="Загнутый угол 12"/>
              <p:cNvSpPr/>
              <p:nvPr/>
            </p:nvSpPr>
            <p:spPr>
              <a:xfrm flipH="1">
                <a:off x="3988603" y="1175365"/>
                <a:ext cx="2762592" cy="1326706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191203" y="1162055"/>
                <a:ext cx="2502043" cy="13400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216944" algn="l"/>
                  </a:tabLst>
                </a:pP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Персональные данные охраняет Федеральный Закон № 152 – ФЗ</a:t>
                </a:r>
                <a:b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«О персональных данных»</a:t>
                </a:r>
              </a:p>
            </p:txBody>
          </p:sp>
        </p:grpSp>
        <p:pic>
          <p:nvPicPr>
            <p:cNvPr id="16" name="Picture 4" descr="D:\00_USER_C\Desktop\Картинки\g2097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480" y="569294"/>
              <a:ext cx="219075" cy="265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00_USER_C\Desktop\Картинки\g2097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31989" y="582605"/>
              <a:ext cx="219075" cy="265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Заголовок 1"/>
          <p:cNvSpPr txBox="1">
            <a:spLocks/>
          </p:cNvSpPr>
          <p:nvPr/>
        </p:nvSpPr>
        <p:spPr>
          <a:xfrm>
            <a:off x="1888976" y="40906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5" y="148173"/>
            <a:ext cx="2408335" cy="1107281"/>
          </a:xfrm>
          <a:prstGeom prst="rect">
            <a:avLst/>
          </a:prstGeom>
        </p:spPr>
      </p:pic>
      <p:pic>
        <p:nvPicPr>
          <p:cNvPr id="2050" name="Picture 2" descr="Картинки по запросу персональные данны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62" y="142969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393441" y="1340513"/>
            <a:ext cx="2281520" cy="2358030"/>
            <a:chOff x="394130" y="4351083"/>
            <a:chExt cx="1559482" cy="2113041"/>
          </a:xfrm>
        </p:grpSpPr>
        <p:grpSp>
          <p:nvGrpSpPr>
            <p:cNvPr id="4" name="Группа 3"/>
            <p:cNvGrpSpPr/>
            <p:nvPr/>
          </p:nvGrpSpPr>
          <p:grpSpPr>
            <a:xfrm flipH="1">
              <a:off x="394130" y="4607517"/>
              <a:ext cx="1559482" cy="1856607"/>
              <a:chOff x="312218" y="4727848"/>
              <a:chExt cx="1559482" cy="1759983"/>
            </a:xfrm>
          </p:grpSpPr>
          <p:sp>
            <p:nvSpPr>
              <p:cNvPr id="5" name="Загнутый угол 4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955925" algn="l"/>
                  </a:tabLst>
                </a:pP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регистрации в социальных сетях следует использовать только Имя или Псевдоним (ник)!</a:t>
                </a:r>
              </a:p>
            </p:txBody>
          </p:sp>
        </p:grpSp>
        <p:pic>
          <p:nvPicPr>
            <p:cNvPr id="7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645492" y="4351083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4779532" y="1269413"/>
            <a:ext cx="1797982" cy="2056061"/>
            <a:chOff x="7291534" y="4453308"/>
            <a:chExt cx="1497344" cy="1885886"/>
          </a:xfrm>
        </p:grpSpPr>
        <p:grpSp>
          <p:nvGrpSpPr>
            <p:cNvPr id="18" name="Группа 17"/>
            <p:cNvGrpSpPr/>
            <p:nvPr/>
          </p:nvGrpSpPr>
          <p:grpSpPr>
            <a:xfrm flipH="1">
              <a:off x="7291534" y="4647937"/>
              <a:ext cx="1497344" cy="1691257"/>
              <a:chOff x="312218" y="4727848"/>
              <a:chExt cx="1559482" cy="1759983"/>
            </a:xfrm>
          </p:grpSpPr>
          <p:sp>
            <p:nvSpPr>
              <p:cNvPr id="20" name="Загнутый угол 19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955925" algn="l"/>
                  </a:tabLst>
                </a:pP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 доверяй  </a:t>
                </a: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свои </a:t>
                </a: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секреты незнакомцам </a:t>
                </a: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 </a:t>
                </a: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Интернета!</a:t>
                </a:r>
              </a:p>
            </p:txBody>
          </p:sp>
        </p:grpSp>
        <p:pic>
          <p:nvPicPr>
            <p:cNvPr id="19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7911112" y="4453308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6740117" y="1205400"/>
            <a:ext cx="1843155" cy="2292473"/>
            <a:chOff x="5579265" y="4435980"/>
            <a:chExt cx="1559482" cy="2089191"/>
          </a:xfrm>
        </p:grpSpPr>
        <p:grpSp>
          <p:nvGrpSpPr>
            <p:cNvPr id="8" name="Группа 7"/>
            <p:cNvGrpSpPr/>
            <p:nvPr/>
          </p:nvGrpSpPr>
          <p:grpSpPr>
            <a:xfrm flipH="1">
              <a:off x="5579265" y="4668564"/>
              <a:ext cx="1559482" cy="1856607"/>
              <a:chOff x="312218" y="4727848"/>
              <a:chExt cx="1559482" cy="1759983"/>
            </a:xfrm>
          </p:grpSpPr>
          <p:sp>
            <p:nvSpPr>
              <p:cNvPr id="9" name="Загнутый угол 8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955925" algn="l"/>
                  </a:tabLst>
                </a:pP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Хорошо подумай, какую информацию можно публиковать </a:t>
                </a: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</a:t>
                </a: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Интернете!</a:t>
                </a:r>
              </a:p>
            </p:txBody>
          </p:sp>
        </p:grpSp>
        <p:pic>
          <p:nvPicPr>
            <p:cNvPr id="2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6241583" y="4435980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03647" y="3868718"/>
            <a:ext cx="1971666" cy="2408119"/>
            <a:chOff x="3940644" y="4355289"/>
            <a:chExt cx="1559482" cy="2100106"/>
          </a:xfrm>
        </p:grpSpPr>
        <p:grpSp>
          <p:nvGrpSpPr>
            <p:cNvPr id="11" name="Группа 10"/>
            <p:cNvGrpSpPr/>
            <p:nvPr/>
          </p:nvGrpSpPr>
          <p:grpSpPr>
            <a:xfrm flipH="1">
              <a:off x="3940644" y="4598788"/>
              <a:ext cx="1559482" cy="1856607"/>
              <a:chOff x="312217" y="4727848"/>
              <a:chExt cx="1559482" cy="1759983"/>
            </a:xfrm>
          </p:grpSpPr>
          <p:sp>
            <p:nvSpPr>
              <p:cNvPr id="12" name="Загнутый угол 11"/>
              <p:cNvSpPr/>
              <p:nvPr/>
            </p:nvSpPr>
            <p:spPr>
              <a:xfrm>
                <a:off x="312217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955925" algn="l"/>
                  </a:tabLst>
                </a:pP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 </a:t>
                </a: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публикуй информацию </a:t>
                </a: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 </a:t>
                </a: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своём местонахождении и (или) материальных ценностях</a:t>
                </a: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!</a:t>
                </a:r>
                <a:endPara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3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4017083" y="4355289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2827343" y="1323798"/>
            <a:ext cx="1799247" cy="2001676"/>
            <a:chOff x="2186372" y="4600177"/>
            <a:chExt cx="1559482" cy="1739017"/>
          </a:xfrm>
        </p:grpSpPr>
        <p:grpSp>
          <p:nvGrpSpPr>
            <p:cNvPr id="14" name="Группа 13"/>
            <p:cNvGrpSpPr/>
            <p:nvPr/>
          </p:nvGrpSpPr>
          <p:grpSpPr>
            <a:xfrm flipH="1">
              <a:off x="2186372" y="4833660"/>
              <a:ext cx="1559482" cy="1505534"/>
              <a:chOff x="312218" y="4727848"/>
              <a:chExt cx="1559482" cy="1759983"/>
            </a:xfrm>
          </p:grpSpPr>
          <p:sp>
            <p:nvSpPr>
              <p:cNvPr id="15" name="Загнутый угол 14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955925" algn="l"/>
                  </a:tabLst>
                </a:pP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Настрой приватность </a:t>
                </a:r>
                <a:b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соц</a:t>
                </a:r>
                <a:r>
                  <a:rPr lang="ru-RU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сетях </a:t>
                </a:r>
                <a:r>
                  <a:rPr lang="ru-RU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 других сервисах</a:t>
                </a:r>
              </a:p>
            </p:txBody>
          </p:sp>
        </p:grpSp>
        <p:pic>
          <p:nvPicPr>
            <p:cNvPr id="24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2825382" y="4600177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1888976" y="40906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427819" y="3841572"/>
            <a:ext cx="2159458" cy="2435265"/>
            <a:chOff x="3940643" y="4342807"/>
            <a:chExt cx="1559482" cy="2112588"/>
          </a:xfrm>
        </p:grpSpPr>
        <p:grpSp>
          <p:nvGrpSpPr>
            <p:cNvPr id="32" name="Группа 31"/>
            <p:cNvGrpSpPr/>
            <p:nvPr/>
          </p:nvGrpSpPr>
          <p:grpSpPr>
            <a:xfrm flipH="1">
              <a:off x="3940643" y="4598788"/>
              <a:ext cx="1559482" cy="1856607"/>
              <a:chOff x="312218" y="4727848"/>
              <a:chExt cx="1559482" cy="1759983"/>
            </a:xfrm>
          </p:grpSpPr>
          <p:sp>
            <p:nvSpPr>
              <p:cNvPr id="34" name="Загнутый угол 33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данный момент большой процент преступников берет информацию в соц. сетях.</a:t>
                </a:r>
              </a:p>
            </p:txBody>
          </p:sp>
        </p:grpSp>
        <p:pic>
          <p:nvPicPr>
            <p:cNvPr id="33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5013211" y="4342807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614209" y="3907963"/>
            <a:ext cx="2165294" cy="2362419"/>
            <a:chOff x="3940643" y="4395144"/>
            <a:chExt cx="1559482" cy="2060251"/>
          </a:xfrm>
        </p:grpSpPr>
        <p:grpSp>
          <p:nvGrpSpPr>
            <p:cNvPr id="37" name="Группа 36"/>
            <p:cNvGrpSpPr/>
            <p:nvPr/>
          </p:nvGrpSpPr>
          <p:grpSpPr>
            <a:xfrm flipH="1">
              <a:off x="3940643" y="4598788"/>
              <a:ext cx="1559482" cy="1856607"/>
              <a:chOff x="312218" y="4727848"/>
              <a:chExt cx="1559482" cy="1759983"/>
            </a:xfrm>
          </p:grpSpPr>
          <p:sp>
            <p:nvSpPr>
              <p:cNvPr id="39" name="Загнутый угол 38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tabLst>
                    <a:tab pos="2955925" algn="l"/>
                  </a:tabLst>
                </a:pP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Ваша личная информация может использоваться для кражи ваших паролей</a:t>
                </a:r>
                <a:endParaRPr lang="ru-RU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8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4569859" y="439514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6751920" y="3495649"/>
            <a:ext cx="2262747" cy="2983899"/>
            <a:chOff x="3940643" y="4397480"/>
            <a:chExt cx="1559482" cy="2057915"/>
          </a:xfrm>
        </p:grpSpPr>
        <p:grpSp>
          <p:nvGrpSpPr>
            <p:cNvPr id="42" name="Группа 41"/>
            <p:cNvGrpSpPr/>
            <p:nvPr/>
          </p:nvGrpSpPr>
          <p:grpSpPr>
            <a:xfrm flipH="1">
              <a:off x="3940643" y="4598788"/>
              <a:ext cx="1559482" cy="1856607"/>
              <a:chOff x="312218" y="4727848"/>
              <a:chExt cx="1559482" cy="1759983"/>
            </a:xfrm>
          </p:grpSpPr>
          <p:sp>
            <p:nvSpPr>
              <p:cNvPr id="44" name="Загнутый угол 43"/>
              <p:cNvSpPr/>
              <p:nvPr/>
            </p:nvSpPr>
            <p:spPr>
              <a:xfrm>
                <a:off x="312218" y="4727848"/>
                <a:ext cx="1559482" cy="1759983"/>
              </a:xfrm>
              <a:prstGeom prst="foldedCorner">
                <a:avLst/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  <a:effectLst>
                <a:outerShdw blurRad="50800" dist="139700" dir="762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24186" y="4727848"/>
                <a:ext cx="1431388" cy="15876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Личная информация используется для совершения </a:t>
                </a:r>
                <a:r>
                  <a:rPr lang="ru-RU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преступлений: </a:t>
                </a: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шантаж, вымогательство, </a:t>
                </a:r>
                <a:r>
                  <a:rPr lang="ru-RU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клевета</a:t>
                </a: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ru-RU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хищение</a:t>
                </a:r>
                <a:r>
                  <a: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!</a:t>
                </a:r>
              </a:p>
            </p:txBody>
          </p:sp>
        </p:grpSp>
        <p:pic>
          <p:nvPicPr>
            <p:cNvPr id="43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5152975" y="4397480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59224" y="416968"/>
            <a:ext cx="7668529" cy="57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Обман в интернете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0508" y="1356639"/>
            <a:ext cx="7619999" cy="698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9790">
            <a:off x="8156398" y="915594"/>
            <a:ext cx="439478" cy="6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3151" y="1413600"/>
            <a:ext cx="736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Фи́шинг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вид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мошенничества в сети интернет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8" y="2051051"/>
            <a:ext cx="7620000" cy="428625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59224" y="416968"/>
            <a:ext cx="7668529" cy="57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Обман в интернете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8" y="2257474"/>
            <a:ext cx="8150314" cy="3597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8837" y="1356639"/>
            <a:ext cx="6823342" cy="698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0201" y="1413600"/>
            <a:ext cx="600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фишинга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31" y="2988707"/>
            <a:ext cx="3490883" cy="7644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078173" y="2418676"/>
            <a:ext cx="887105" cy="379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296" y="1438781"/>
            <a:ext cx="4064173" cy="3741457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840419" y="2541207"/>
            <a:ext cx="1673799" cy="1401987"/>
            <a:chOff x="2287965" y="4777814"/>
            <a:chExt cx="1460356" cy="1401987"/>
          </a:xfrm>
        </p:grpSpPr>
        <p:sp>
          <p:nvSpPr>
            <p:cNvPr id="7" name="Загнутый угол 6"/>
            <p:cNvSpPr/>
            <p:nvPr/>
          </p:nvSpPr>
          <p:spPr>
            <a:xfrm>
              <a:off x="2287965" y="4976108"/>
              <a:ext cx="1460356" cy="114530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2850196" y="4777814"/>
              <a:ext cx="320326" cy="44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395977" y="4991694"/>
              <a:ext cx="1224136" cy="1188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Проверяй </a:t>
              </a:r>
              <a:r>
                <a:rPr lang="ru-RU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адрес сайта!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02672" y="1387905"/>
            <a:ext cx="2152669" cy="2084871"/>
            <a:chOff x="1043564" y="1860904"/>
            <a:chExt cx="2152669" cy="2084871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1043564" y="2082637"/>
              <a:ext cx="2152669" cy="1863138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815557" y="186090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059640" y="2351188"/>
              <a:ext cx="2030604" cy="1439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Обрати внимание на настоящий адрес сайта! </a:t>
              </a:r>
              <a:endPara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13344" y="3847161"/>
            <a:ext cx="2408335" cy="2257894"/>
            <a:chOff x="550889" y="4558714"/>
            <a:chExt cx="1598344" cy="1847004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550889" y="4837697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pic>
          <p:nvPicPr>
            <p:cNvPr id="14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248647" y="455871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562857" y="5073643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Используй функционал браузера</a:t>
              </a:r>
              <a:r>
                <a:rPr lang="ru-RU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«избранное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», «</a:t>
              </a:r>
              <a:r>
                <a:rPr lang="ru-RU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закладки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»!</a:t>
              </a:r>
              <a:endPara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469368" y="362326"/>
            <a:ext cx="5176788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illippScript" panose="02000505020000020004" pitchFamily="2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illippScript" panose="02000505020000020004" pitchFamily="2" charset="0"/>
              </a:rPr>
              <a:t>Как определить подделку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illippScript" panose="02000505020000020004" pitchFamily="2" charset="0"/>
              </a:rPr>
              <a:t>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illippScript" panose="02000505020000020004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465" y="5512745"/>
            <a:ext cx="4277004" cy="8042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4599296" y="4976108"/>
            <a:ext cx="1282889" cy="20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36" y="2043315"/>
            <a:ext cx="5969671" cy="425836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59224" y="416968"/>
            <a:ext cx="7668529" cy="576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Обман в интернете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9" y="216517"/>
            <a:ext cx="2408335" cy="11072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6132" y="1266837"/>
            <a:ext cx="6823342" cy="6983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07496" y="1323798"/>
            <a:ext cx="6004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обманывают в интернете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02555" y="4929309"/>
            <a:ext cx="2017184" cy="1730798"/>
            <a:chOff x="2287965" y="4777814"/>
            <a:chExt cx="1460356" cy="1401987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2287965" y="4976108"/>
              <a:ext cx="1460356" cy="114530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2850196" y="4777814"/>
              <a:ext cx="320326" cy="44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395977" y="4991694"/>
              <a:ext cx="1224136" cy="1188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Предлагают что-либо бесплатное</a:t>
              </a:r>
              <a:endPara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7138" y="1842424"/>
            <a:ext cx="1975996" cy="1907303"/>
            <a:chOff x="1043564" y="1860904"/>
            <a:chExt cx="2152669" cy="2084871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1043564" y="2082637"/>
              <a:ext cx="2152669" cy="1863138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815557" y="186090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59640" y="2351188"/>
              <a:ext cx="2030604" cy="1439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Просят подтвердить логин</a:t>
              </a:r>
              <a:r>
                <a:rPr lang="en-US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пароль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8642" y="3510765"/>
            <a:ext cx="1994492" cy="1663847"/>
            <a:chOff x="550889" y="4558714"/>
            <a:chExt cx="1598344" cy="1847004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550889" y="4837697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pic>
          <p:nvPicPr>
            <p:cNvPr id="21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248647" y="455871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562857" y="5073643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Просят отправить СМС</a:t>
              </a:r>
              <a:endPara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7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19055" y="277523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146014" y="1090358"/>
            <a:ext cx="2046482" cy="1842449"/>
            <a:chOff x="2287965" y="4777814"/>
            <a:chExt cx="1460356" cy="1401987"/>
          </a:xfrm>
        </p:grpSpPr>
        <p:sp>
          <p:nvSpPr>
            <p:cNvPr id="7" name="Загнутый угол 6"/>
            <p:cNvSpPr/>
            <p:nvPr/>
          </p:nvSpPr>
          <p:spPr>
            <a:xfrm>
              <a:off x="2287965" y="4976108"/>
              <a:ext cx="1460356" cy="114530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2850196" y="4777814"/>
              <a:ext cx="320326" cy="44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395977" y="4991694"/>
              <a:ext cx="1224136" cy="1188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Используй </a:t>
              </a:r>
              <a:r>
                <a:rPr lang="ru-RU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пункт «чужой компьютер».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8956" y="1215088"/>
            <a:ext cx="2049653" cy="1856118"/>
            <a:chOff x="1043565" y="1860904"/>
            <a:chExt cx="2152669" cy="2084870"/>
          </a:xfrm>
        </p:grpSpPr>
        <p:sp>
          <p:nvSpPr>
            <p:cNvPr id="11" name="Загнутый угол 10"/>
            <p:cNvSpPr/>
            <p:nvPr/>
          </p:nvSpPr>
          <p:spPr>
            <a:xfrm>
              <a:off x="1043565" y="2082636"/>
              <a:ext cx="2152669" cy="1863138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815557" y="186090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059640" y="2351188"/>
              <a:ext cx="2030604" cy="1439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Будь осторожен в открытых и небезопасных сетях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900138" y="1090811"/>
            <a:ext cx="2034347" cy="1841996"/>
            <a:chOff x="550889" y="4558714"/>
            <a:chExt cx="1598344" cy="1847004"/>
          </a:xfrm>
        </p:grpSpPr>
        <p:sp>
          <p:nvSpPr>
            <p:cNvPr id="15" name="Загнутый угол 14"/>
            <p:cNvSpPr/>
            <p:nvPr/>
          </p:nvSpPr>
          <p:spPr>
            <a:xfrm>
              <a:off x="550889" y="4837697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pic>
          <p:nvPicPr>
            <p:cNvPr id="1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248647" y="455871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62857" y="5073643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оставляй свои данные на чужих устройствах</a:t>
              </a:r>
              <a:endPara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48498" y="2932807"/>
            <a:ext cx="2245876" cy="2028467"/>
            <a:chOff x="1043565" y="1860904"/>
            <a:chExt cx="2152669" cy="2084870"/>
          </a:xfrm>
        </p:grpSpPr>
        <p:sp>
          <p:nvSpPr>
            <p:cNvPr id="19" name="Загнутый угол 18"/>
            <p:cNvSpPr/>
            <p:nvPr/>
          </p:nvSpPr>
          <p:spPr>
            <a:xfrm>
              <a:off x="1043565" y="2082636"/>
              <a:ext cx="2152669" cy="1863138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815557" y="1860904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059640" y="2351188"/>
              <a:ext cx="2030604" cy="1439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Используй режим приватного просмотра в браузере</a:t>
              </a:r>
            </a:p>
          </p:txBody>
        </p:sp>
      </p:grpSp>
      <p:pic>
        <p:nvPicPr>
          <p:cNvPr id="7170" name="Picture 2" descr="Картинки по запросу безопасность в открытых wi-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59" y="3235886"/>
            <a:ext cx="4362914" cy="31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7" y="230863"/>
            <a:ext cx="2408335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266</Words>
  <Application>Microsoft Office PowerPoint</Application>
  <PresentationFormat>Экран (4:3)</PresentationFormat>
  <Paragraphs>52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PhillippScript</vt:lpstr>
      <vt:lpstr>Segoe Print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Sudjsajdklasd;</dc:title>
  <dc:creator>Kapacb</dc:creator>
  <cp:lastModifiedBy>utka</cp:lastModifiedBy>
  <cp:revision>87</cp:revision>
  <dcterms:created xsi:type="dcterms:W3CDTF">2017-10-26T04:14:10Z</dcterms:created>
  <dcterms:modified xsi:type="dcterms:W3CDTF">2017-10-30T01:45:14Z</dcterms:modified>
</cp:coreProperties>
</file>