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theme/theme3.xml" ContentType="application/vnd.openxmlformats-officedocument.theme+xml"/>
  <Override PartName="/ppt/slideLayouts/slideLayout4.xml" ContentType="application/vnd.openxmlformats-officedocument.presentationml.slideLayout+xml"/>
  <Override PartName="/ppt/theme/theme4.xml" ContentType="application/vnd.openxmlformats-officedocument.theme+xml"/>
  <Override PartName="/ppt/slideLayouts/slideLayout5.xml" ContentType="application/vnd.openxmlformats-officedocument.presentationml.slideLayout+xml"/>
  <Override PartName="/ppt/theme/theme5.xml" ContentType="application/vnd.openxmlformats-officedocument.theme+xml"/>
  <Override PartName="/ppt/slideLayouts/slideLayout6.xml" ContentType="application/vnd.openxmlformats-officedocument.presentationml.slideLayout+xml"/>
  <Override PartName="/ppt/theme/theme6.xml" ContentType="application/vnd.openxmlformats-officedocument.theme+xml"/>
  <Override PartName="/ppt/slideLayouts/slideLayout7.xml" ContentType="application/vnd.openxmlformats-officedocument.presentationml.slideLayout+xml"/>
  <Override PartName="/ppt/theme/theme7.xml" ContentType="application/vnd.openxmlformats-officedocument.theme+xml"/>
  <Override PartName="/ppt/slideLayouts/slideLayout8.xml" ContentType="application/vnd.openxmlformats-officedocument.presentationml.slideLayout+xml"/>
  <Override PartName="/ppt/theme/theme8.xml" ContentType="application/vnd.openxmlformats-officedocument.theme+xml"/>
  <Override PartName="/ppt/slideLayouts/slideLayout9.xml" ContentType="application/vnd.openxmlformats-officedocument.presentationml.slideLayout+xml"/>
  <Override PartName="/ppt/theme/theme9.xml" ContentType="application/vnd.openxmlformats-officedocument.theme+xml"/>
  <Override PartName="/ppt/slideLayouts/slideLayout10.xml" ContentType="application/vnd.openxmlformats-officedocument.presentationml.slideLayout+xml"/>
  <Override PartName="/ppt/theme/theme10.xml" ContentType="application/vnd.openxmlformats-officedocument.theme+xml"/>
  <Override PartName="/ppt/slideLayouts/slideLayout11.xml" ContentType="application/vnd.openxmlformats-officedocument.presentationml.slideLayout+xml"/>
  <Override PartName="/ppt/theme/theme11.xml" ContentType="application/vnd.openxmlformats-officedocument.theme+xml"/>
  <Override PartName="/ppt/theme/theme1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50" r:id="rId2"/>
    <p:sldMasterId id="2147483652" r:id="rId3"/>
    <p:sldMasterId id="2147483654" r:id="rId4"/>
    <p:sldMasterId id="2147483656" r:id="rId5"/>
    <p:sldMasterId id="2147483658" r:id="rId6"/>
    <p:sldMasterId id="2147483660" r:id="rId7"/>
    <p:sldMasterId id="2147483662" r:id="rId8"/>
    <p:sldMasterId id="2147483664" r:id="rId9"/>
    <p:sldMasterId id="2147483666" r:id="rId10"/>
    <p:sldMasterId id="2147483668" r:id="rId11"/>
  </p:sldMasterIdLst>
  <p:notesMasterIdLst>
    <p:notesMasterId r:id="rId43"/>
  </p:notesMasterIdLst>
  <p:sldIdLst>
    <p:sldId id="256" r:id="rId12"/>
    <p:sldId id="257" r:id="rId13"/>
    <p:sldId id="258" r:id="rId14"/>
    <p:sldId id="259" r:id="rId15"/>
    <p:sldId id="260" r:id="rId16"/>
    <p:sldId id="261" r:id="rId17"/>
    <p:sldId id="262" r:id="rId18"/>
    <p:sldId id="263" r:id="rId19"/>
    <p:sldId id="264" r:id="rId20"/>
    <p:sldId id="265" r:id="rId21"/>
    <p:sldId id="266" r:id="rId22"/>
    <p:sldId id="267" r:id="rId23"/>
    <p:sldId id="268" r:id="rId24"/>
    <p:sldId id="269" r:id="rId25"/>
    <p:sldId id="270" r:id="rId26"/>
    <p:sldId id="271" r:id="rId27"/>
    <p:sldId id="272" r:id="rId28"/>
    <p:sldId id="273" r:id="rId29"/>
    <p:sldId id="274" r:id="rId30"/>
    <p:sldId id="275" r:id="rId31"/>
    <p:sldId id="276" r:id="rId32"/>
    <p:sldId id="277" r:id="rId33"/>
    <p:sldId id="278" r:id="rId34"/>
    <p:sldId id="279" r:id="rId35"/>
    <p:sldId id="280" r:id="rId36"/>
    <p:sldId id="281" r:id="rId37"/>
    <p:sldId id="282" r:id="rId38"/>
    <p:sldId id="283" r:id="rId39"/>
    <p:sldId id="284" r:id="rId40"/>
    <p:sldId id="285" r:id="rId41"/>
    <p:sldId id="286" r:id="rId4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138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2.xml"/><Relationship Id="rId18" Type="http://schemas.openxmlformats.org/officeDocument/2006/relationships/slide" Target="slides/slide7.xml"/><Relationship Id="rId26" Type="http://schemas.openxmlformats.org/officeDocument/2006/relationships/slide" Target="slides/slide15.xml"/><Relationship Id="rId39" Type="http://schemas.openxmlformats.org/officeDocument/2006/relationships/slide" Target="slides/slide28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0.xml"/><Relationship Id="rId34" Type="http://schemas.openxmlformats.org/officeDocument/2006/relationships/slide" Target="slides/slide23.xml"/><Relationship Id="rId42" Type="http://schemas.openxmlformats.org/officeDocument/2006/relationships/slide" Target="slides/slide31.xml"/><Relationship Id="rId47" Type="http://schemas.openxmlformats.org/officeDocument/2006/relationships/tableStyles" Target="tableStyle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1.xml"/><Relationship Id="rId17" Type="http://schemas.openxmlformats.org/officeDocument/2006/relationships/slide" Target="slides/slide6.xml"/><Relationship Id="rId25" Type="http://schemas.openxmlformats.org/officeDocument/2006/relationships/slide" Target="slides/slide14.xml"/><Relationship Id="rId33" Type="http://schemas.openxmlformats.org/officeDocument/2006/relationships/slide" Target="slides/slide22.xml"/><Relationship Id="rId38" Type="http://schemas.openxmlformats.org/officeDocument/2006/relationships/slide" Target="slides/slide27.xml"/><Relationship Id="rId46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5.xml"/><Relationship Id="rId20" Type="http://schemas.openxmlformats.org/officeDocument/2006/relationships/slide" Target="slides/slide9.xml"/><Relationship Id="rId29" Type="http://schemas.openxmlformats.org/officeDocument/2006/relationships/slide" Target="slides/slide18.xml"/><Relationship Id="rId41" Type="http://schemas.openxmlformats.org/officeDocument/2006/relationships/slide" Target="slides/slide30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13.xml"/><Relationship Id="rId32" Type="http://schemas.openxmlformats.org/officeDocument/2006/relationships/slide" Target="slides/slide21.xml"/><Relationship Id="rId37" Type="http://schemas.openxmlformats.org/officeDocument/2006/relationships/slide" Target="slides/slide26.xml"/><Relationship Id="rId40" Type="http://schemas.openxmlformats.org/officeDocument/2006/relationships/slide" Target="slides/slide29.xml"/><Relationship Id="rId45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4.xml"/><Relationship Id="rId23" Type="http://schemas.openxmlformats.org/officeDocument/2006/relationships/slide" Target="slides/slide12.xml"/><Relationship Id="rId28" Type="http://schemas.openxmlformats.org/officeDocument/2006/relationships/slide" Target="slides/slide17.xml"/><Relationship Id="rId36" Type="http://schemas.openxmlformats.org/officeDocument/2006/relationships/slide" Target="slides/slide25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8.xml"/><Relationship Id="rId31" Type="http://schemas.openxmlformats.org/officeDocument/2006/relationships/slide" Target="slides/slide20.xml"/><Relationship Id="rId44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3.xml"/><Relationship Id="rId22" Type="http://schemas.openxmlformats.org/officeDocument/2006/relationships/slide" Target="slides/slide11.xml"/><Relationship Id="rId27" Type="http://schemas.openxmlformats.org/officeDocument/2006/relationships/slide" Target="slides/slide16.xml"/><Relationship Id="rId30" Type="http://schemas.openxmlformats.org/officeDocument/2006/relationships/slide" Target="slides/slide19.xml"/><Relationship Id="rId35" Type="http://schemas.openxmlformats.org/officeDocument/2006/relationships/slide" Target="slides/slide24.xml"/><Relationship Id="rId43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216000" y="812520"/>
            <a:ext cx="7127280" cy="4008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r>
              <a:rPr lang="ru-RU" sz="1800" b="0" u="none" strike="noStrike">
                <a:solidFill>
                  <a:schemeClr val="lt1"/>
                </a:solidFill>
                <a:uFillTx/>
                <a:latin typeface="Calibri"/>
              </a:rPr>
              <a:t>Для перемещения страницы щёлкните мышью</a:t>
            </a:r>
          </a:p>
        </p:txBody>
      </p:sp>
      <p:sp>
        <p:nvSpPr>
          <p:cNvPr id="70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marL="216000" indent="-216000">
              <a:buNone/>
            </a:pPr>
            <a:r>
              <a:rPr lang="ru-RU" sz="2000" b="0" u="none" strike="noStrike">
                <a:solidFill>
                  <a:srgbClr val="000000"/>
                </a:solidFill>
                <a:uFillTx/>
                <a:latin typeface="Arial"/>
              </a:rPr>
              <a:t>Для правки формата примечаний щёлкните мышью</a:t>
            </a:r>
          </a:p>
        </p:txBody>
      </p:sp>
      <p:sp>
        <p:nvSpPr>
          <p:cNvPr id="71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indent="0">
              <a:buNone/>
            </a:pPr>
            <a:r>
              <a:rPr lang="ru-RU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&lt;верхний колонтитул&gt;</a:t>
            </a:r>
          </a:p>
        </p:txBody>
      </p:sp>
      <p:sp>
        <p:nvSpPr>
          <p:cNvPr id="72" name="PlaceHolder 4"/>
          <p:cNvSpPr>
            <a:spLocks noGrp="1"/>
          </p:cNvSpPr>
          <p:nvPr>
            <p:ph type="dt" idx="34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>
              <a:buNone/>
              <a:defRPr lang="ru-RU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r">
              <a:buNone/>
            </a:pPr>
            <a:r>
              <a:rPr lang="ru-RU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&lt;дата/время&gt;</a:t>
            </a:r>
          </a:p>
        </p:txBody>
      </p:sp>
      <p:sp>
        <p:nvSpPr>
          <p:cNvPr id="73" name="PlaceHolder 5"/>
          <p:cNvSpPr>
            <a:spLocks noGrp="1"/>
          </p:cNvSpPr>
          <p:nvPr>
            <p:ph type="ftr" idx="35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>
              <a:buNone/>
              <a:defRPr lang="ru-RU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lang="ru-RU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&lt;нижний колонтитул&gt;</a:t>
            </a:r>
          </a:p>
        </p:txBody>
      </p:sp>
      <p:sp>
        <p:nvSpPr>
          <p:cNvPr id="74" name="PlaceHolder 6"/>
          <p:cNvSpPr>
            <a:spLocks noGrp="1"/>
          </p:cNvSpPr>
          <p:nvPr>
            <p:ph type="sldNum" idx="36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buNone/>
              <a:defRPr lang="ru-RU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r">
              <a:buNone/>
            </a:pPr>
            <a:fld id="{69C06855-041F-43D2-ABF1-3E6FFF77BFF5}" type="slidenum">
              <a:rPr lang="ru-RU" sz="1400" b="0" u="none" strike="noStrike">
                <a:solidFill>
                  <a:srgbClr val="000000"/>
                </a:solidFill>
                <a:uFillTx/>
                <a:latin typeface="Times New Roman"/>
              </a:rPr>
              <a:t>‹#›</a:t>
            </a:fld>
            <a:endParaRPr lang="ru-RU" sz="14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180482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ln w="0">
            <a:noFill/>
          </a:ln>
        </p:spPr>
      </p:sp>
      <p:sp>
        <p:nvSpPr>
          <p:cNvPr id="210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216000" indent="-216000">
              <a:buNone/>
            </a:pPr>
            <a:endParaRPr lang="ru-RU" sz="18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11" name="PlaceHolder 3"/>
          <p:cNvSpPr>
            <a:spLocks noGrp="1"/>
          </p:cNvSpPr>
          <p:nvPr>
            <p:ph type="sldNum" idx="37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>
              <a:lnSpc>
                <a:spcPct val="100000"/>
              </a:lnSpc>
              <a:buNone/>
              <a:defRPr lang="ru-RU" sz="1200" b="0" u="none" strike="noStrike">
                <a:solidFill>
                  <a:srgbClr val="000000"/>
                </a:solidFill>
                <a:uFillTx/>
                <a:latin typeface="Tahoma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7BC0DAC3-19F6-47DC-82DF-1F824D4A222A}" type="slidenum">
              <a:rPr lang="ru-RU" sz="1200" b="0" u="none" strike="noStrike">
                <a:solidFill>
                  <a:srgbClr val="000000"/>
                </a:solidFill>
                <a:uFillTx/>
                <a:latin typeface="Tahoma"/>
              </a:rPr>
              <a:t>15</a:t>
            </a:fld>
            <a:endParaRPr lang="ru-RU" sz="12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31736464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440" cy="3085920"/>
          </a:xfrm>
          <a:prstGeom prst="rect">
            <a:avLst/>
          </a:prstGeom>
          <a:ln w="0">
            <a:noFill/>
          </a:ln>
        </p:spPr>
      </p:sp>
      <p:sp>
        <p:nvSpPr>
          <p:cNvPr id="237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216000" indent="-216000">
              <a:buNone/>
            </a:pPr>
            <a:endParaRPr lang="ru-RU" sz="18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38" name="PlaceHolder 3"/>
          <p:cNvSpPr>
            <a:spLocks noGrp="1"/>
          </p:cNvSpPr>
          <p:nvPr>
            <p:ph type="sldNum" idx="46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>
              <a:lnSpc>
                <a:spcPct val="100000"/>
              </a:lnSpc>
              <a:buNone/>
              <a:defRPr lang="ru-RU" sz="1200" b="0" u="none" strike="noStrike">
                <a:solidFill>
                  <a:srgbClr val="000000"/>
                </a:solidFill>
                <a:uFillTx/>
                <a:latin typeface="Tahoma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57EB887C-E462-4533-91D8-6DA53A9DACF8}" type="slidenum">
              <a:rPr lang="ru-RU" sz="1200" b="0" u="none" strike="noStrike">
                <a:solidFill>
                  <a:srgbClr val="000000"/>
                </a:solidFill>
                <a:uFillTx/>
                <a:latin typeface="Tahoma"/>
              </a:rPr>
              <a:t>24</a:t>
            </a:fld>
            <a:endParaRPr lang="ru-RU" sz="12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18193574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440" cy="3085920"/>
          </a:xfrm>
          <a:prstGeom prst="rect">
            <a:avLst/>
          </a:prstGeom>
          <a:ln w="0">
            <a:noFill/>
          </a:ln>
        </p:spPr>
      </p:sp>
      <p:sp>
        <p:nvSpPr>
          <p:cNvPr id="240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216000" indent="-216000">
              <a:buNone/>
            </a:pPr>
            <a:endParaRPr lang="ru-RU" sz="18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41" name="PlaceHolder 3"/>
          <p:cNvSpPr>
            <a:spLocks noGrp="1"/>
          </p:cNvSpPr>
          <p:nvPr>
            <p:ph type="sldNum" idx="47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>
              <a:lnSpc>
                <a:spcPct val="100000"/>
              </a:lnSpc>
              <a:buNone/>
              <a:defRPr lang="ru-RU" sz="1200" b="0" u="none" strike="noStrike">
                <a:solidFill>
                  <a:srgbClr val="000000"/>
                </a:solidFill>
                <a:uFillTx/>
                <a:latin typeface="Tahoma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07943B57-F700-457E-AB06-1A4946699CB5}" type="slidenum">
              <a:rPr lang="ru-RU" sz="1200" b="0" u="none" strike="noStrike">
                <a:solidFill>
                  <a:srgbClr val="000000"/>
                </a:solidFill>
                <a:uFillTx/>
                <a:latin typeface="Tahoma"/>
              </a:rPr>
              <a:t>25</a:t>
            </a:fld>
            <a:endParaRPr lang="ru-RU" sz="12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83335980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ln w="0">
            <a:noFill/>
          </a:ln>
        </p:spPr>
      </p:sp>
      <p:sp>
        <p:nvSpPr>
          <p:cNvPr id="243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216000" indent="-216000">
              <a:buNone/>
            </a:pPr>
            <a:endParaRPr lang="ru-RU" sz="18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44" name="PlaceHolder 3"/>
          <p:cNvSpPr>
            <a:spLocks noGrp="1"/>
          </p:cNvSpPr>
          <p:nvPr>
            <p:ph type="sldNum" idx="48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>
              <a:lnSpc>
                <a:spcPct val="100000"/>
              </a:lnSpc>
              <a:buNone/>
              <a:defRPr lang="ru-RU" sz="1200" b="0" u="none" strike="noStrike">
                <a:solidFill>
                  <a:srgbClr val="000000"/>
                </a:solidFill>
                <a:uFillTx/>
                <a:latin typeface="Tahoma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D365CE70-62C1-4949-AB78-689739013863}" type="slidenum">
              <a:rPr lang="ru-RU" sz="1200" b="0" u="none" strike="noStrike">
                <a:solidFill>
                  <a:srgbClr val="000000"/>
                </a:solidFill>
                <a:uFillTx/>
                <a:latin typeface="Tahoma"/>
              </a:rPr>
              <a:t>26</a:t>
            </a:fld>
            <a:endParaRPr lang="ru-RU" sz="12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15051525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ln w="0">
            <a:noFill/>
          </a:ln>
        </p:spPr>
      </p:sp>
      <p:sp>
        <p:nvSpPr>
          <p:cNvPr id="246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216000" indent="-216000">
              <a:buNone/>
            </a:pPr>
            <a:endParaRPr lang="ru-RU" sz="18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47" name="PlaceHolder 3"/>
          <p:cNvSpPr>
            <a:spLocks noGrp="1"/>
          </p:cNvSpPr>
          <p:nvPr>
            <p:ph type="sldNum" idx="49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>
              <a:lnSpc>
                <a:spcPct val="100000"/>
              </a:lnSpc>
              <a:buNone/>
              <a:defRPr lang="ru-RU" sz="1200" b="0" u="none" strike="noStrike">
                <a:solidFill>
                  <a:srgbClr val="000000"/>
                </a:solidFill>
                <a:uFillTx/>
                <a:latin typeface="Tahoma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D6F8541B-2183-4A5E-8E38-D9AD057000F1}" type="slidenum">
              <a:rPr lang="ru-RU" sz="1200" b="0" u="none" strike="noStrike">
                <a:solidFill>
                  <a:srgbClr val="000000"/>
                </a:solidFill>
                <a:uFillTx/>
                <a:latin typeface="Tahoma"/>
              </a:rPr>
              <a:t>27</a:t>
            </a:fld>
            <a:endParaRPr lang="ru-RU" sz="12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9568122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ln w="0">
            <a:noFill/>
          </a:ln>
        </p:spPr>
      </p:sp>
      <p:sp>
        <p:nvSpPr>
          <p:cNvPr id="213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216000" indent="-216000">
              <a:buNone/>
            </a:pPr>
            <a:endParaRPr lang="ru-RU" sz="18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14" name="PlaceHolder 3"/>
          <p:cNvSpPr>
            <a:spLocks noGrp="1"/>
          </p:cNvSpPr>
          <p:nvPr>
            <p:ph type="sldNum" idx="38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>
              <a:lnSpc>
                <a:spcPct val="100000"/>
              </a:lnSpc>
              <a:buNone/>
              <a:defRPr lang="ru-RU" sz="1200" b="0" u="none" strike="noStrike">
                <a:solidFill>
                  <a:srgbClr val="000000"/>
                </a:solidFill>
                <a:uFillTx/>
                <a:latin typeface="Tahoma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82E32AAD-1BAB-44DC-839C-86F61406FFE6}" type="slidenum">
              <a:rPr lang="ru-RU" sz="1200" b="0" u="none" strike="noStrike">
                <a:solidFill>
                  <a:srgbClr val="000000"/>
                </a:solidFill>
                <a:uFillTx/>
                <a:latin typeface="Tahoma"/>
              </a:rPr>
              <a:t>16</a:t>
            </a:fld>
            <a:endParaRPr lang="ru-RU" sz="12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105720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ln w="0">
            <a:noFill/>
          </a:ln>
        </p:spPr>
      </p:sp>
      <p:sp>
        <p:nvSpPr>
          <p:cNvPr id="216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216000" indent="-216000">
              <a:buNone/>
            </a:pPr>
            <a:endParaRPr lang="ru-RU" sz="18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17" name="PlaceHolder 3"/>
          <p:cNvSpPr>
            <a:spLocks noGrp="1"/>
          </p:cNvSpPr>
          <p:nvPr>
            <p:ph type="sldNum" idx="39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>
              <a:lnSpc>
                <a:spcPct val="100000"/>
              </a:lnSpc>
              <a:buNone/>
              <a:defRPr lang="ru-RU" sz="1200" b="0" u="none" strike="noStrike">
                <a:solidFill>
                  <a:srgbClr val="000000"/>
                </a:solidFill>
                <a:uFillTx/>
                <a:latin typeface="Tahoma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A86EB96A-C992-4041-B24E-0E1AA9A026C1}" type="slidenum">
              <a:rPr lang="ru-RU" sz="1200" b="0" u="none" strike="noStrike">
                <a:solidFill>
                  <a:srgbClr val="000000"/>
                </a:solidFill>
                <a:uFillTx/>
                <a:latin typeface="Tahoma"/>
              </a:rPr>
              <a:t>17</a:t>
            </a:fld>
            <a:endParaRPr lang="ru-RU" sz="12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8283959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440" cy="3085920"/>
          </a:xfrm>
          <a:prstGeom prst="rect">
            <a:avLst/>
          </a:prstGeom>
          <a:ln w="0">
            <a:noFill/>
          </a:ln>
        </p:spPr>
      </p:sp>
      <p:sp>
        <p:nvSpPr>
          <p:cNvPr id="219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216000" indent="-216000">
              <a:buNone/>
            </a:pPr>
            <a:endParaRPr lang="ru-RU" sz="18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20" name="PlaceHolder 3"/>
          <p:cNvSpPr>
            <a:spLocks noGrp="1"/>
          </p:cNvSpPr>
          <p:nvPr>
            <p:ph type="sldNum" idx="40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>
              <a:lnSpc>
                <a:spcPct val="100000"/>
              </a:lnSpc>
              <a:buNone/>
              <a:defRPr lang="ru-RU" sz="1200" b="0" u="none" strike="noStrike">
                <a:solidFill>
                  <a:srgbClr val="000000"/>
                </a:solidFill>
                <a:uFillTx/>
                <a:latin typeface="Tahoma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DFC63357-7A01-40C1-85EC-D4B91E93C53E}" type="slidenum">
              <a:rPr lang="ru-RU" sz="1200" b="0" u="none" strike="noStrike">
                <a:solidFill>
                  <a:srgbClr val="000000"/>
                </a:solidFill>
                <a:uFillTx/>
                <a:latin typeface="Tahoma"/>
              </a:rPr>
              <a:t>18</a:t>
            </a:fld>
            <a:endParaRPr lang="ru-RU" sz="12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45680457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440" cy="3085920"/>
          </a:xfrm>
          <a:prstGeom prst="rect">
            <a:avLst/>
          </a:prstGeom>
          <a:ln w="0">
            <a:noFill/>
          </a:ln>
        </p:spPr>
      </p:sp>
      <p:sp>
        <p:nvSpPr>
          <p:cNvPr id="222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216000" indent="-216000">
              <a:buNone/>
            </a:pPr>
            <a:endParaRPr lang="ru-RU" sz="18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23" name="PlaceHolder 3"/>
          <p:cNvSpPr>
            <a:spLocks noGrp="1"/>
          </p:cNvSpPr>
          <p:nvPr>
            <p:ph type="sldNum" idx="41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>
              <a:lnSpc>
                <a:spcPct val="100000"/>
              </a:lnSpc>
              <a:buNone/>
              <a:defRPr lang="ru-RU" sz="1200" b="0" u="none" strike="noStrike">
                <a:solidFill>
                  <a:srgbClr val="000000"/>
                </a:solidFill>
                <a:uFillTx/>
                <a:latin typeface="Tahoma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4F4D0F00-76B2-4325-ACAB-F20784624D28}" type="slidenum">
              <a:rPr lang="ru-RU" sz="1200" b="0" u="none" strike="noStrike">
                <a:solidFill>
                  <a:srgbClr val="000000"/>
                </a:solidFill>
                <a:uFillTx/>
                <a:latin typeface="Tahoma"/>
              </a:rPr>
              <a:t>19</a:t>
            </a:fld>
            <a:endParaRPr lang="ru-RU" sz="12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10944847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ln w="0">
            <a:noFill/>
          </a:ln>
        </p:spPr>
      </p:sp>
      <p:sp>
        <p:nvSpPr>
          <p:cNvPr id="225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216000" indent="-216000">
              <a:buNone/>
            </a:pPr>
            <a:endParaRPr lang="ru-RU" sz="18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26" name="PlaceHolder 3"/>
          <p:cNvSpPr>
            <a:spLocks noGrp="1"/>
          </p:cNvSpPr>
          <p:nvPr>
            <p:ph type="sldNum" idx="42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>
              <a:lnSpc>
                <a:spcPct val="100000"/>
              </a:lnSpc>
              <a:buNone/>
              <a:defRPr lang="ru-RU" sz="1200" b="0" u="none" strike="noStrike">
                <a:solidFill>
                  <a:srgbClr val="000000"/>
                </a:solidFill>
                <a:uFillTx/>
                <a:latin typeface="Tahoma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146AF18C-D643-48CF-9BC5-63C75674CB0F}" type="slidenum">
              <a:rPr lang="ru-RU" sz="1200" b="0" u="none" strike="noStrike">
                <a:solidFill>
                  <a:srgbClr val="000000"/>
                </a:solidFill>
                <a:uFillTx/>
                <a:latin typeface="Tahoma"/>
              </a:rPr>
              <a:t>20</a:t>
            </a:fld>
            <a:endParaRPr lang="ru-RU" sz="12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9392243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440" cy="3085920"/>
          </a:xfrm>
          <a:prstGeom prst="rect">
            <a:avLst/>
          </a:prstGeom>
          <a:ln w="0">
            <a:noFill/>
          </a:ln>
        </p:spPr>
      </p:sp>
      <p:sp>
        <p:nvSpPr>
          <p:cNvPr id="228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216000" indent="-216000">
              <a:buNone/>
            </a:pPr>
            <a:endParaRPr lang="ru-RU" sz="18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29" name="PlaceHolder 3"/>
          <p:cNvSpPr>
            <a:spLocks noGrp="1"/>
          </p:cNvSpPr>
          <p:nvPr>
            <p:ph type="sldNum" idx="43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>
              <a:lnSpc>
                <a:spcPct val="100000"/>
              </a:lnSpc>
              <a:buNone/>
              <a:defRPr lang="ru-RU" sz="1200" b="0" u="none" strike="noStrike">
                <a:solidFill>
                  <a:srgbClr val="000000"/>
                </a:solidFill>
                <a:uFillTx/>
                <a:latin typeface="Tahoma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1CA33830-C7F5-4782-A765-94A0D9F23333}" type="slidenum">
              <a:rPr lang="ru-RU" sz="1200" b="0" u="none" strike="noStrike">
                <a:solidFill>
                  <a:srgbClr val="000000"/>
                </a:solidFill>
                <a:uFillTx/>
                <a:latin typeface="Tahoma"/>
              </a:rPr>
              <a:t>21</a:t>
            </a:fld>
            <a:endParaRPr lang="ru-RU" sz="12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50548790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440" cy="3085920"/>
          </a:xfrm>
          <a:prstGeom prst="rect">
            <a:avLst/>
          </a:prstGeom>
          <a:ln w="0">
            <a:noFill/>
          </a:ln>
        </p:spPr>
      </p:sp>
      <p:sp>
        <p:nvSpPr>
          <p:cNvPr id="231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216000" indent="-216000">
              <a:buNone/>
            </a:pPr>
            <a:endParaRPr lang="ru-RU" sz="18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32" name="PlaceHolder 3"/>
          <p:cNvSpPr>
            <a:spLocks noGrp="1"/>
          </p:cNvSpPr>
          <p:nvPr>
            <p:ph type="sldNum" idx="44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>
              <a:lnSpc>
                <a:spcPct val="100000"/>
              </a:lnSpc>
              <a:buNone/>
              <a:defRPr lang="ru-RU" sz="1200" b="0" u="none" strike="noStrike">
                <a:solidFill>
                  <a:srgbClr val="000000"/>
                </a:solidFill>
                <a:uFillTx/>
                <a:latin typeface="Tahoma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6ED85C4C-9E89-4653-9EB0-8714728641E5}" type="slidenum">
              <a:rPr lang="ru-RU" sz="1200" b="0" u="none" strike="noStrike">
                <a:solidFill>
                  <a:srgbClr val="000000"/>
                </a:solidFill>
                <a:uFillTx/>
                <a:latin typeface="Tahoma"/>
              </a:rPr>
              <a:t>22</a:t>
            </a:fld>
            <a:endParaRPr lang="ru-RU" sz="12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00574402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440" cy="3085920"/>
          </a:xfrm>
          <a:prstGeom prst="rect">
            <a:avLst/>
          </a:prstGeom>
          <a:ln w="0">
            <a:noFill/>
          </a:ln>
        </p:spPr>
      </p:sp>
      <p:sp>
        <p:nvSpPr>
          <p:cNvPr id="234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216000" indent="-216000">
              <a:buNone/>
            </a:pPr>
            <a:endParaRPr lang="ru-RU" sz="18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35" name="PlaceHolder 3"/>
          <p:cNvSpPr>
            <a:spLocks noGrp="1"/>
          </p:cNvSpPr>
          <p:nvPr>
            <p:ph type="sldNum" idx="45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>
              <a:lnSpc>
                <a:spcPct val="100000"/>
              </a:lnSpc>
              <a:buNone/>
              <a:defRPr lang="ru-RU" sz="1200" b="0" u="none" strike="noStrike">
                <a:solidFill>
                  <a:srgbClr val="000000"/>
                </a:solidFill>
                <a:uFillTx/>
                <a:latin typeface="Tahoma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9601FD66-3C46-41FA-8ADA-52FA94B6C2B0}" type="slidenum">
              <a:rPr lang="ru-RU" sz="1200" b="0" u="none" strike="noStrike">
                <a:solidFill>
                  <a:srgbClr val="000000"/>
                </a:solidFill>
                <a:uFillTx/>
                <a:latin typeface="Tahoma"/>
              </a:rPr>
              <a:t>23</a:t>
            </a:fld>
            <a:endParaRPr lang="ru-RU" sz="12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2786165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628560" y="365040"/>
            <a:ext cx="7886520" cy="1325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u="none" strike="noStrike">
              <a:solidFill>
                <a:schemeClr val="lt1"/>
              </a:solidFill>
              <a:uFillTx/>
              <a:latin typeface="Calibri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3200" b="0" u="none" strike="noStrik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2" name="PlaceHolder 4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1055740C-23EA-42D0-B422-7014E4728111}" type="slidenum">
              <a:t>‹#›</a:t>
            </a:fld>
            <a:endParaRPr/>
          </a:p>
        </p:txBody>
      </p:sp>
      <p:sp>
        <p:nvSpPr>
          <p:cNvPr id="3" name="PlaceHolder 5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29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30"/>
          </p:nvPr>
        </p:nvSpPr>
        <p:spPr/>
        <p:txBody>
          <a:bodyPr/>
          <a:lstStyle/>
          <a:p>
            <a:fld id="{A37D3906-7DF0-45ED-A0F4-E51A58C6C30C}" type="slidenum">
              <a:t>‹#›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28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3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33"/>
          </p:nvPr>
        </p:nvSpPr>
        <p:spPr/>
        <p:txBody>
          <a:bodyPr/>
          <a:lstStyle/>
          <a:p>
            <a:fld id="{5D41BB2E-5F28-4DF5-9EAA-C8F595B8A5B5}" type="slidenum">
              <a:t>‹#›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3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6"/>
          </p:nvPr>
        </p:nvSpPr>
        <p:spPr/>
        <p:txBody>
          <a:bodyPr/>
          <a:lstStyle/>
          <a:p>
            <a:fld id="{309DE7A1-B40E-4AEC-AF07-E11DADC47C6F}" type="slidenum">
              <a:t>‹#›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4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8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9"/>
          </p:nvPr>
        </p:nvSpPr>
        <p:spPr/>
        <p:txBody>
          <a:bodyPr/>
          <a:lstStyle/>
          <a:p>
            <a:fld id="{8ED92143-2B93-4B3C-8B65-2DC0FAED7902}" type="slidenum">
              <a:t>‹#›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7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628560" y="365040"/>
            <a:ext cx="7886520" cy="1325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u="none" strike="noStrike">
              <a:solidFill>
                <a:schemeClr val="lt1"/>
              </a:solidFill>
              <a:uFillTx/>
              <a:latin typeface="Calibri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u="none" strike="noStrike">
              <a:solidFill>
                <a:schemeClr val="lt1"/>
              </a:solidFill>
              <a:uFillTx/>
              <a:latin typeface="Calibri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27B67E50-4808-45EA-A330-F5654F195D70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1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15"/>
          </p:nvPr>
        </p:nvSpPr>
        <p:spPr/>
        <p:txBody>
          <a:bodyPr/>
          <a:lstStyle/>
          <a:p>
            <a:fld id="{154146CE-121E-41FC-A046-23709FD15E58}" type="slidenum">
              <a:t>‹#›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1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628560" y="365040"/>
            <a:ext cx="7886520" cy="1325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u="none" strike="noStrike">
              <a:solidFill>
                <a:schemeClr val="lt1"/>
              </a:solidFill>
              <a:uFillTx/>
              <a:latin typeface="Calibri"/>
            </a:endParaRPr>
          </a:p>
        </p:txBody>
      </p:sp>
      <p:sp>
        <p:nvSpPr>
          <p:cNvPr id="36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u="none" strike="noStrike">
              <a:solidFill>
                <a:schemeClr val="lt1"/>
              </a:solidFill>
              <a:uFillTx/>
              <a:latin typeface="Calibri"/>
            </a:endParaRPr>
          </a:p>
        </p:txBody>
      </p:sp>
      <p:sp>
        <p:nvSpPr>
          <p:cNvPr id="37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u="none" strike="noStrike">
              <a:solidFill>
                <a:schemeClr val="lt1"/>
              </a:solidFill>
              <a:uFillTx/>
              <a:latin typeface="Calibri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18"/>
          </p:nvPr>
        </p:nvSpPr>
        <p:spPr/>
        <p:txBody>
          <a:bodyPr/>
          <a:lstStyle/>
          <a:p>
            <a:fld id="{1327688A-2D52-400F-B790-83C8E116B2DF}" type="slidenum"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1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20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21"/>
          </p:nvPr>
        </p:nvSpPr>
        <p:spPr/>
        <p:txBody>
          <a:bodyPr/>
          <a:lstStyle/>
          <a:p>
            <a:fld id="{3CE52272-3940-4F6B-977B-8013B06DF0FF}" type="slidenum">
              <a:t>‹#›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19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628560" y="365040"/>
            <a:ext cx="7886520" cy="1325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u="none" strike="noStrike">
              <a:solidFill>
                <a:schemeClr val="lt1"/>
              </a:solidFill>
              <a:uFillTx/>
              <a:latin typeface="Calibri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23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4"/>
          </p:nvPr>
        </p:nvSpPr>
        <p:spPr/>
        <p:txBody>
          <a:bodyPr/>
          <a:lstStyle/>
          <a:p>
            <a:fld id="{437E8919-3614-4B58-9668-ECD18ECEBAB3}" type="slidenum"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22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26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27"/>
          </p:nvPr>
        </p:nvSpPr>
        <p:spPr/>
        <p:txBody>
          <a:bodyPr/>
          <a:lstStyle/>
          <a:p>
            <a:fld id="{EBB06729-64F7-4338-9F4F-2B062F30030D}" type="slidenum">
              <a:t>‹#›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2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10.xml.rels><?xml version="1.0" encoding="UTF-8" standalone="yes"?>
<Relationships xmlns="http://schemas.openxmlformats.org/package/2006/relationships"><Relationship Id="rId2" Type="http://schemas.openxmlformats.org/officeDocument/2006/relationships/theme" Target="../theme/theme10.xml"/><Relationship Id="rId1" Type="http://schemas.openxmlformats.org/officeDocument/2006/relationships/slideLayout" Target="../slideLayouts/slideLayout10.xml"/></Relationships>
</file>

<file path=ppt/slideMasters/_rels/slideMaster1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1.xml"/><Relationship Id="rId1" Type="http://schemas.openxmlformats.org/officeDocument/2006/relationships/slideLayout" Target="../slideLayouts/slideLayout11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4.xml"/></Relationships>
</file>

<file path=ppt/slideMasters/_rels/slideMaster5.xml.rels><?xml version="1.0" encoding="UTF-8" standalone="yes"?>
<Relationships xmlns="http://schemas.openxmlformats.org/package/2006/relationships"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5.xml"/></Relationships>
</file>

<file path=ppt/slideMasters/_rels/slideMaster6.xml.rels><?xml version="1.0" encoding="UTF-8" standalone="yes"?>
<Relationships xmlns="http://schemas.openxmlformats.org/package/2006/relationships"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6.xml"/></Relationships>
</file>

<file path=ppt/slideMasters/_rels/slideMaster7.xml.rels><?xml version="1.0" encoding="UTF-8" standalone="yes"?>
<Relationships xmlns="http://schemas.openxmlformats.org/package/2006/relationships"><Relationship Id="rId2" Type="http://schemas.openxmlformats.org/officeDocument/2006/relationships/theme" Target="../theme/theme7.xml"/><Relationship Id="rId1" Type="http://schemas.openxmlformats.org/officeDocument/2006/relationships/slideLayout" Target="../slideLayouts/slideLayout7.xml"/></Relationships>
</file>

<file path=ppt/slideMasters/_rels/slideMaster8.xml.rels><?xml version="1.0" encoding="UTF-8" standalone="yes"?>
<Relationships xmlns="http://schemas.openxmlformats.org/package/2006/relationships"><Relationship Id="rId2" Type="http://schemas.openxmlformats.org/officeDocument/2006/relationships/theme" Target="../theme/theme8.xml"/><Relationship Id="rId1" Type="http://schemas.openxmlformats.org/officeDocument/2006/relationships/slideLayout" Target="../slideLayouts/slideLayout8.xml"/></Relationships>
</file>

<file path=ppt/slideMasters/_rels/slideMaster9.xml.rels><?xml version="1.0" encoding="UTF-8" standalone="yes"?>
<Relationships xmlns="http://schemas.openxmlformats.org/package/2006/relationships"><Relationship Id="rId2" Type="http://schemas.openxmlformats.org/officeDocument/2006/relationships/theme" Target="../theme/theme9.xml"/><Relationship Id="rId1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9293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685800" y="1122480"/>
            <a:ext cx="7772040" cy="2387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/>
          <a:p>
            <a:pPr indent="0" algn="ctr" defTabSz="914400">
              <a:lnSpc>
                <a:spcPct val="90000"/>
              </a:lnSpc>
              <a:buNone/>
            </a:pPr>
            <a:r>
              <a:rPr lang="ru-RU" sz="6000" b="0" u="none" strike="noStrike">
                <a:solidFill>
                  <a:schemeClr val="lt1"/>
                </a:solidFill>
                <a:uFillTx/>
                <a:latin typeface="Calibri Light"/>
              </a:rPr>
              <a:t>Образец заголовка</a:t>
            </a:r>
            <a:endParaRPr lang="ru-RU" sz="6000" b="0" u="none" strike="noStrike">
              <a:solidFill>
                <a:schemeClr val="lt1"/>
              </a:solidFill>
              <a:uFillTx/>
              <a:latin typeface="Calibri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dt" idx="1"/>
          </p:nvPr>
        </p:nvSpPr>
        <p:spPr>
          <a:xfrm>
            <a:off x="628560" y="6356520"/>
            <a:ext cx="20570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defRPr lang="ru-RU" sz="1200" b="0" u="none" strike="noStrike">
                <a:solidFill>
                  <a:schemeClr val="lt1">
                    <a:tint val="75000"/>
                  </a:schemeClr>
                </a:solidFill>
                <a:uFillTx/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</a:pPr>
            <a:r>
              <a:rPr lang="ru-RU" sz="1200" b="0" u="none" strike="noStrike">
                <a:solidFill>
                  <a:schemeClr val="lt1">
                    <a:tint val="75000"/>
                  </a:schemeClr>
                </a:solidFill>
                <a:uFillTx/>
                <a:latin typeface="Calibri"/>
              </a:rPr>
              <a:t>&lt;дата/время&gt;</a:t>
            </a:r>
            <a:endParaRPr lang="ru-RU" sz="1200" b="0" u="none" strike="noStrike">
              <a:solidFill>
                <a:srgbClr val="FFFFFF"/>
              </a:solidFill>
              <a:uFillTx/>
              <a:latin typeface="Times New Roman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ftr" idx="2"/>
          </p:nvPr>
        </p:nvSpPr>
        <p:spPr>
          <a:xfrm>
            <a:off x="3029040" y="6356520"/>
            <a:ext cx="308592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ru-RU" sz="1400" b="0" u="none" strike="noStrike">
                <a:solidFill>
                  <a:srgbClr val="FFFFFF"/>
                </a:solidFill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ru-RU" sz="1400" b="0" u="none" strike="noStrike">
                <a:solidFill>
                  <a:srgbClr val="FFFFFF"/>
                </a:solidFill>
                <a:uFillTx/>
                <a:latin typeface="Times New Roman"/>
              </a:rPr>
              <a:t>&lt;нижний колонтитул&gt;</a:t>
            </a:r>
          </a:p>
        </p:txBody>
      </p:sp>
      <p:sp>
        <p:nvSpPr>
          <p:cNvPr id="3" name="PlaceHolder 4"/>
          <p:cNvSpPr>
            <a:spLocks noGrp="1"/>
          </p:cNvSpPr>
          <p:nvPr>
            <p:ph type="sldNum" idx="3"/>
          </p:nvPr>
        </p:nvSpPr>
        <p:spPr>
          <a:xfrm>
            <a:off x="6458040" y="6356520"/>
            <a:ext cx="20570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ru-RU" sz="1200" b="0" u="none" strike="noStrike">
                <a:solidFill>
                  <a:schemeClr val="lt1">
                    <a:tint val="75000"/>
                  </a:schemeClr>
                </a:solidFill>
                <a:uFillTx/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5F0652B4-48F4-4A47-98BF-98AA9CBA5608}" type="slidenum">
              <a:rPr lang="ru-RU" sz="1200" b="0" u="none" strike="noStrike">
                <a:solidFill>
                  <a:schemeClr val="lt1">
                    <a:tint val="75000"/>
                  </a:schemeClr>
                </a:solidFill>
                <a:uFillTx/>
                <a:latin typeface="Calibri"/>
              </a:rPr>
              <a:t>‹#›</a:t>
            </a:fld>
            <a:endParaRPr lang="ru-RU" sz="1200" b="0" u="none" strike="noStrike">
              <a:solidFill>
                <a:srgbClr val="FFFFFF"/>
              </a:solidFill>
              <a:uFillTx/>
              <a:latin typeface="Times New Roman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ru-RU" sz="2800" b="0" u="none" strike="noStrike">
                <a:solidFill>
                  <a:schemeClr val="lt1"/>
                </a:solidFill>
                <a:uFillTx/>
                <a:latin typeface="Calibri"/>
              </a:rPr>
              <a:t>Для правки структуры щёлкните мышью</a:t>
            </a:r>
          </a:p>
          <a:p>
            <a:pPr marL="864000" lvl="1" indent="-324000">
              <a:lnSpc>
                <a:spcPct val="9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ru-RU" sz="2000" b="0" u="none" strike="noStrike">
                <a:solidFill>
                  <a:schemeClr val="lt1"/>
                </a:solidFill>
                <a:uFillTx/>
                <a:latin typeface="Calibri"/>
              </a:rPr>
              <a:t>Второй уровень структуры</a:t>
            </a:r>
          </a:p>
          <a:p>
            <a:pPr marL="1296000" lvl="2" indent="-288000">
              <a:lnSpc>
                <a:spcPct val="9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chemeClr val="lt1"/>
                </a:solidFill>
                <a:uFillTx/>
                <a:latin typeface="Calibri"/>
              </a:rPr>
              <a:t>Третий уровень структуры</a:t>
            </a:r>
          </a:p>
          <a:p>
            <a:pPr marL="1728000" lvl="3" indent="-216000">
              <a:lnSpc>
                <a:spcPct val="9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chemeClr val="lt1"/>
                </a:solidFill>
                <a:uFillTx/>
                <a:latin typeface="Calibri"/>
              </a:rPr>
              <a:t>Четвёртый уровень структуры</a:t>
            </a:r>
          </a:p>
          <a:p>
            <a:pPr marL="2160000" lvl="4" indent="-2160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ru-RU" sz="2000" b="0" u="none" strike="noStrike">
                <a:solidFill>
                  <a:schemeClr val="lt1"/>
                </a:solidFill>
                <a:uFillTx/>
                <a:latin typeface="Calibri"/>
              </a:rPr>
              <a:t>Пятый уровень структуры</a:t>
            </a:r>
          </a:p>
          <a:p>
            <a:pPr marL="2592000" lvl="5" indent="-2160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ru-RU" sz="2000" b="0" u="none" strike="noStrike">
                <a:solidFill>
                  <a:schemeClr val="lt1"/>
                </a:solidFill>
                <a:uFillTx/>
                <a:latin typeface="Calibri"/>
              </a:rPr>
              <a:t>Шестой уровень структуры</a:t>
            </a:r>
          </a:p>
          <a:p>
            <a:pPr marL="3024000" lvl="6" indent="-2160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ru-RU" sz="2000" b="0" u="none" strike="noStrike">
                <a:solidFill>
                  <a:schemeClr val="lt1"/>
                </a:solidFill>
                <a:uFillTx/>
                <a:latin typeface="Calibri"/>
              </a:rPr>
              <a:t>Седьмой уровень структуры</a:t>
            </a:r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9293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630000" y="457200"/>
            <a:ext cx="2948760" cy="15998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/>
          <a:p>
            <a:pPr indent="0" defTabSz="914400">
              <a:lnSpc>
                <a:spcPct val="90000"/>
              </a:lnSpc>
              <a:buNone/>
            </a:pPr>
            <a:r>
              <a:rPr lang="ru-RU" sz="3200" b="0" u="none" strike="noStrike">
                <a:solidFill>
                  <a:schemeClr val="lt1"/>
                </a:solidFill>
                <a:uFillTx/>
                <a:latin typeface="Calibri Light"/>
              </a:rPr>
              <a:t>Образец заголовка</a:t>
            </a:r>
            <a:endParaRPr lang="ru-RU" sz="3200" b="0" u="none" strike="noStrike">
              <a:solidFill>
                <a:schemeClr val="lt1"/>
              </a:solidFill>
              <a:uFillTx/>
              <a:latin typeface="Calibri"/>
            </a:endParaRPr>
          </a:p>
        </p:txBody>
      </p:sp>
      <p:sp>
        <p:nvSpPr>
          <p:cNvPr id="58" name="PlaceHolder 2"/>
          <p:cNvSpPr>
            <a:spLocks noGrp="1"/>
          </p:cNvSpPr>
          <p:nvPr>
            <p:ph type="body"/>
          </p:nvPr>
        </p:nvSpPr>
        <p:spPr>
          <a:xfrm>
            <a:off x="3887280" y="987480"/>
            <a:ext cx="4628880" cy="4873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FFFFFF"/>
              </a:buClr>
              <a:buFont typeface="Arial"/>
              <a:buChar char="•"/>
            </a:pPr>
            <a:r>
              <a:rPr lang="ru-RU" sz="3200" b="0" u="none" strike="noStrike">
                <a:solidFill>
                  <a:schemeClr val="lt1"/>
                </a:solidFill>
                <a:uFillTx/>
                <a:latin typeface="Calibri"/>
              </a:rPr>
              <a:t>Образец текста</a:t>
            </a:r>
          </a:p>
          <a:p>
            <a:pPr marL="685800" lvl="1" indent="-228600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</a:pPr>
            <a:r>
              <a:rPr lang="ru-RU" sz="2800" b="0" u="none" strike="noStrike">
                <a:solidFill>
                  <a:schemeClr val="lt1"/>
                </a:solidFill>
                <a:uFillTx/>
                <a:latin typeface="Calibri"/>
              </a:rPr>
              <a:t>Второй уровень</a:t>
            </a:r>
          </a:p>
          <a:p>
            <a:pPr marL="1143000" lvl="2" indent="-228600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</a:pPr>
            <a:r>
              <a:rPr lang="ru-RU" sz="2400" b="0" u="none" strike="noStrike">
                <a:solidFill>
                  <a:schemeClr val="lt1"/>
                </a:solidFill>
                <a:uFillTx/>
                <a:latin typeface="Calibri"/>
              </a:rPr>
              <a:t>Третий уровень</a:t>
            </a:r>
          </a:p>
          <a:p>
            <a:pPr marL="1600200" lvl="3" indent="-228600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</a:pPr>
            <a:r>
              <a:rPr lang="ru-RU" sz="2000" b="0" u="none" strike="noStrike">
                <a:solidFill>
                  <a:schemeClr val="lt1"/>
                </a:solidFill>
                <a:uFillTx/>
                <a:latin typeface="Calibri"/>
              </a:rPr>
              <a:t>Четвертый уровень</a:t>
            </a:r>
          </a:p>
          <a:p>
            <a:pPr marL="2057400" lvl="4" indent="-228600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</a:pPr>
            <a:r>
              <a:rPr lang="ru-RU" sz="2000" b="0" u="none" strike="noStrike">
                <a:solidFill>
                  <a:schemeClr val="lt1"/>
                </a:solidFill>
                <a:uFillTx/>
                <a:latin typeface="Calibri"/>
              </a:rPr>
              <a:t>Пятый уровень</a:t>
            </a:r>
          </a:p>
        </p:txBody>
      </p:sp>
      <p:sp>
        <p:nvSpPr>
          <p:cNvPr id="59" name="PlaceHolder 3"/>
          <p:cNvSpPr>
            <a:spLocks noGrp="1"/>
          </p:cNvSpPr>
          <p:nvPr>
            <p:ph type="body"/>
          </p:nvPr>
        </p:nvSpPr>
        <p:spPr>
          <a:xfrm>
            <a:off x="630000" y="2057400"/>
            <a:ext cx="2948760" cy="3811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ru-RU" sz="1600" b="0" u="none" strike="noStrike">
                <a:solidFill>
                  <a:schemeClr val="lt1"/>
                </a:solidFill>
                <a:uFillTx/>
                <a:latin typeface="Calibri"/>
              </a:rPr>
              <a:t>Образец текста</a:t>
            </a:r>
          </a:p>
        </p:txBody>
      </p:sp>
      <p:sp>
        <p:nvSpPr>
          <p:cNvPr id="60" name="PlaceHolder 4"/>
          <p:cNvSpPr>
            <a:spLocks noGrp="1"/>
          </p:cNvSpPr>
          <p:nvPr>
            <p:ph type="dt" idx="28"/>
          </p:nvPr>
        </p:nvSpPr>
        <p:spPr>
          <a:xfrm>
            <a:off x="628560" y="6356520"/>
            <a:ext cx="20570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defRPr lang="ru-RU" sz="1200" b="0" u="none" strike="noStrike">
                <a:solidFill>
                  <a:schemeClr val="lt1">
                    <a:tint val="75000"/>
                  </a:schemeClr>
                </a:solidFill>
                <a:uFillTx/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</a:pPr>
            <a:r>
              <a:rPr lang="ru-RU" sz="1200" b="0" u="none" strike="noStrike">
                <a:solidFill>
                  <a:schemeClr val="lt1">
                    <a:tint val="75000"/>
                  </a:schemeClr>
                </a:solidFill>
                <a:uFillTx/>
                <a:latin typeface="Calibri"/>
              </a:rPr>
              <a:t>&lt;дата/время&gt;</a:t>
            </a:r>
            <a:endParaRPr lang="ru-RU" sz="1200" b="0" u="none" strike="noStrike">
              <a:solidFill>
                <a:srgbClr val="FFFFFF"/>
              </a:solidFill>
              <a:uFillTx/>
              <a:latin typeface="Times New Roman"/>
            </a:endParaRPr>
          </a:p>
        </p:txBody>
      </p:sp>
      <p:sp>
        <p:nvSpPr>
          <p:cNvPr id="61" name="PlaceHolder 5"/>
          <p:cNvSpPr>
            <a:spLocks noGrp="1"/>
          </p:cNvSpPr>
          <p:nvPr>
            <p:ph type="ftr" idx="29"/>
          </p:nvPr>
        </p:nvSpPr>
        <p:spPr>
          <a:xfrm>
            <a:off x="3029040" y="6356520"/>
            <a:ext cx="308592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ru-RU" sz="1400" b="0" u="none" strike="noStrike">
                <a:solidFill>
                  <a:srgbClr val="FFFFFF"/>
                </a:solidFill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ru-RU" sz="1400" b="0" u="none" strike="noStrike">
                <a:solidFill>
                  <a:srgbClr val="FFFFFF"/>
                </a:solidFill>
                <a:uFillTx/>
                <a:latin typeface="Times New Roman"/>
              </a:rPr>
              <a:t>&lt;нижний колонтитул&gt;</a:t>
            </a:r>
          </a:p>
        </p:txBody>
      </p:sp>
      <p:sp>
        <p:nvSpPr>
          <p:cNvPr id="62" name="PlaceHolder 6"/>
          <p:cNvSpPr>
            <a:spLocks noGrp="1"/>
          </p:cNvSpPr>
          <p:nvPr>
            <p:ph type="sldNum" idx="30"/>
          </p:nvPr>
        </p:nvSpPr>
        <p:spPr>
          <a:xfrm>
            <a:off x="6458040" y="6356520"/>
            <a:ext cx="20570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ru-RU" sz="1200" b="0" u="none" strike="noStrike">
                <a:solidFill>
                  <a:schemeClr val="lt1">
                    <a:tint val="75000"/>
                  </a:schemeClr>
                </a:solidFill>
                <a:uFillTx/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35FF62BC-6EDE-4E36-A30F-BD177CF45178}" type="slidenum">
              <a:rPr lang="ru-RU" sz="1200" b="0" u="none" strike="noStrike">
                <a:solidFill>
                  <a:schemeClr val="lt1">
                    <a:tint val="75000"/>
                  </a:schemeClr>
                </a:solidFill>
                <a:uFillTx/>
                <a:latin typeface="Calibri"/>
              </a:rPr>
              <a:t>‹#›</a:t>
            </a:fld>
            <a:endParaRPr lang="ru-RU" sz="1200" b="0" u="none" strike="noStrike">
              <a:solidFill>
                <a:srgbClr val="FFFFFF"/>
              </a:solidFill>
              <a:uFillTx/>
              <a:latin typeface="Times New Roman"/>
            </a:endParaRPr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7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9293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laceHolder 1"/>
          <p:cNvSpPr>
            <a:spLocks noGrp="1"/>
          </p:cNvSpPr>
          <p:nvPr>
            <p:ph type="title"/>
          </p:nvPr>
        </p:nvSpPr>
        <p:spPr>
          <a:xfrm>
            <a:off x="630000" y="457200"/>
            <a:ext cx="2948760" cy="15998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/>
          <a:p>
            <a:pPr indent="0" defTabSz="914400">
              <a:lnSpc>
                <a:spcPct val="90000"/>
              </a:lnSpc>
              <a:buNone/>
            </a:pPr>
            <a:r>
              <a:rPr lang="ru-RU" sz="3200" b="0" u="none" strike="noStrike">
                <a:solidFill>
                  <a:schemeClr val="lt1"/>
                </a:solidFill>
                <a:uFillTx/>
                <a:latin typeface="Calibri Light"/>
              </a:rPr>
              <a:t>Образец заголовка</a:t>
            </a:r>
            <a:endParaRPr lang="ru-RU" sz="3200" b="0" u="none" strike="noStrike">
              <a:solidFill>
                <a:schemeClr val="lt1"/>
              </a:solidFill>
              <a:uFillTx/>
              <a:latin typeface="Calibri"/>
            </a:endParaRPr>
          </a:p>
        </p:txBody>
      </p:sp>
      <p:sp>
        <p:nvSpPr>
          <p:cNvPr id="64" name="PlaceHolder 2"/>
          <p:cNvSpPr>
            <a:spLocks noGrp="1"/>
          </p:cNvSpPr>
          <p:nvPr>
            <p:ph type="body"/>
          </p:nvPr>
        </p:nvSpPr>
        <p:spPr>
          <a:xfrm>
            <a:off x="3887280" y="987480"/>
            <a:ext cx="4628880" cy="48733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pPr indent="0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3200" b="0" u="none" strike="noStrike">
                <a:solidFill>
                  <a:schemeClr val="lt1"/>
                </a:solidFill>
                <a:uFillTx/>
                <a:latin typeface="Calibri"/>
              </a:rPr>
              <a:t>Вставка рисунка</a:t>
            </a:r>
          </a:p>
        </p:txBody>
      </p:sp>
      <p:sp>
        <p:nvSpPr>
          <p:cNvPr id="65" name="PlaceHolder 3"/>
          <p:cNvSpPr>
            <a:spLocks noGrp="1"/>
          </p:cNvSpPr>
          <p:nvPr>
            <p:ph type="body"/>
          </p:nvPr>
        </p:nvSpPr>
        <p:spPr>
          <a:xfrm>
            <a:off x="630000" y="2057400"/>
            <a:ext cx="2948760" cy="3811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ru-RU" sz="1600" b="0" u="none" strike="noStrike">
                <a:solidFill>
                  <a:schemeClr val="lt1"/>
                </a:solidFill>
                <a:uFillTx/>
                <a:latin typeface="Calibri"/>
              </a:rPr>
              <a:t>Образец текста</a:t>
            </a:r>
          </a:p>
        </p:txBody>
      </p:sp>
      <p:sp>
        <p:nvSpPr>
          <p:cNvPr id="66" name="PlaceHolder 4"/>
          <p:cNvSpPr>
            <a:spLocks noGrp="1"/>
          </p:cNvSpPr>
          <p:nvPr>
            <p:ph type="dt" idx="31"/>
          </p:nvPr>
        </p:nvSpPr>
        <p:spPr>
          <a:xfrm>
            <a:off x="628560" y="6356520"/>
            <a:ext cx="20570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defRPr lang="ru-RU" sz="1200" b="0" u="none" strike="noStrike">
                <a:solidFill>
                  <a:schemeClr val="lt1">
                    <a:tint val="75000"/>
                  </a:schemeClr>
                </a:solidFill>
                <a:uFillTx/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</a:pPr>
            <a:r>
              <a:rPr lang="ru-RU" sz="1200" b="0" u="none" strike="noStrike">
                <a:solidFill>
                  <a:schemeClr val="lt1">
                    <a:tint val="75000"/>
                  </a:schemeClr>
                </a:solidFill>
                <a:uFillTx/>
                <a:latin typeface="Calibri"/>
              </a:rPr>
              <a:t>&lt;дата/время&gt;</a:t>
            </a:r>
            <a:endParaRPr lang="ru-RU" sz="1200" b="0" u="none" strike="noStrike">
              <a:solidFill>
                <a:srgbClr val="FFFFFF"/>
              </a:solidFill>
              <a:uFillTx/>
              <a:latin typeface="Times New Roman"/>
            </a:endParaRPr>
          </a:p>
        </p:txBody>
      </p:sp>
      <p:sp>
        <p:nvSpPr>
          <p:cNvPr id="67" name="PlaceHolder 5"/>
          <p:cNvSpPr>
            <a:spLocks noGrp="1"/>
          </p:cNvSpPr>
          <p:nvPr>
            <p:ph type="ftr" idx="32"/>
          </p:nvPr>
        </p:nvSpPr>
        <p:spPr>
          <a:xfrm>
            <a:off x="3029040" y="6356520"/>
            <a:ext cx="308592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ru-RU" sz="1400" b="0" u="none" strike="noStrike">
                <a:solidFill>
                  <a:srgbClr val="FFFFFF"/>
                </a:solidFill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ru-RU" sz="1400" b="0" u="none" strike="noStrike">
                <a:solidFill>
                  <a:srgbClr val="FFFFFF"/>
                </a:solidFill>
                <a:uFillTx/>
                <a:latin typeface="Times New Roman"/>
              </a:rPr>
              <a:t>&lt;нижний колонтитул&gt;</a:t>
            </a:r>
          </a:p>
        </p:txBody>
      </p:sp>
      <p:sp>
        <p:nvSpPr>
          <p:cNvPr id="68" name="PlaceHolder 6"/>
          <p:cNvSpPr>
            <a:spLocks noGrp="1"/>
          </p:cNvSpPr>
          <p:nvPr>
            <p:ph type="sldNum" idx="33"/>
          </p:nvPr>
        </p:nvSpPr>
        <p:spPr>
          <a:xfrm>
            <a:off x="6458040" y="6356520"/>
            <a:ext cx="20570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ru-RU" sz="1200" b="0" u="none" strike="noStrike">
                <a:solidFill>
                  <a:schemeClr val="lt1">
                    <a:tint val="75000"/>
                  </a:schemeClr>
                </a:solidFill>
                <a:uFillTx/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23A33A10-F8FE-4895-8682-6F9CDC69C714}" type="slidenum">
              <a:rPr lang="ru-RU" sz="1200" b="0" u="none" strike="noStrike">
                <a:solidFill>
                  <a:schemeClr val="lt1">
                    <a:tint val="75000"/>
                  </a:schemeClr>
                </a:solidFill>
                <a:uFillTx/>
                <a:latin typeface="Calibri"/>
              </a:rPr>
              <a:t>‹#›</a:t>
            </a:fld>
            <a:endParaRPr lang="ru-RU" sz="1200" b="0" u="none" strike="noStrike">
              <a:solidFill>
                <a:srgbClr val="FFFFFF"/>
              </a:solidFill>
              <a:uFillTx/>
              <a:latin typeface="Times New Roman"/>
            </a:endParaRPr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9293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628560" y="365040"/>
            <a:ext cx="7886520" cy="1325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defTabSz="914400">
              <a:lnSpc>
                <a:spcPct val="90000"/>
              </a:lnSpc>
              <a:buNone/>
            </a:pPr>
            <a:r>
              <a:rPr lang="ru-RU" sz="4400" b="0" u="none" strike="noStrike">
                <a:solidFill>
                  <a:schemeClr val="lt1"/>
                </a:solidFill>
                <a:uFillTx/>
                <a:latin typeface="Calibri Light"/>
              </a:rPr>
              <a:t>Образец заголовка</a:t>
            </a:r>
            <a:endParaRPr lang="ru-RU" sz="4400" b="0" u="none" strike="noStrike">
              <a:solidFill>
                <a:schemeClr val="lt1"/>
              </a:solidFill>
              <a:uFillTx/>
              <a:latin typeface="Calibri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628560" y="1825560"/>
            <a:ext cx="7886520" cy="4350960"/>
          </a:xfrm>
          <a:prstGeom prst="rect">
            <a:avLst/>
          </a:prstGeom>
          <a:noFill/>
          <a:ln w="0">
            <a:noFill/>
          </a:ln>
        </p:spPr>
        <p:txBody>
          <a:bodyPr vert="eaVert" lIns="91440" tIns="45720" rIns="91440" bIns="45720" anchor="t">
            <a:noAutofit/>
          </a:bodyPr>
          <a:lstStyle/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FFFFFF"/>
              </a:buClr>
              <a:buFont typeface="Arial"/>
              <a:buChar char="•"/>
            </a:pPr>
            <a:r>
              <a:rPr lang="ru-RU" sz="2800" b="0" u="none" strike="noStrike">
                <a:solidFill>
                  <a:schemeClr val="lt1"/>
                </a:solidFill>
                <a:uFillTx/>
                <a:latin typeface="Calibri"/>
              </a:rPr>
              <a:t>Образец текста</a:t>
            </a:r>
          </a:p>
          <a:p>
            <a:pPr marL="685800" lvl="1" indent="-228600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</a:pPr>
            <a:r>
              <a:rPr lang="ru-RU" sz="2400" b="0" u="none" strike="noStrike">
                <a:solidFill>
                  <a:schemeClr val="lt1"/>
                </a:solidFill>
                <a:uFillTx/>
                <a:latin typeface="Calibri"/>
              </a:rPr>
              <a:t>Второй уровень</a:t>
            </a:r>
          </a:p>
          <a:p>
            <a:pPr marL="1143000" lvl="2" indent="-228600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</a:pPr>
            <a:r>
              <a:rPr lang="ru-RU" sz="2000" b="0" u="none" strike="noStrike">
                <a:solidFill>
                  <a:schemeClr val="lt1"/>
                </a:solidFill>
                <a:uFillTx/>
                <a:latin typeface="Calibri"/>
              </a:rPr>
              <a:t>Третий уровень</a:t>
            </a:r>
          </a:p>
          <a:p>
            <a:pPr marL="1600200" lvl="3" indent="-228600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</a:pPr>
            <a:r>
              <a:rPr lang="ru-RU" sz="1800" b="0" u="none" strike="noStrike">
                <a:solidFill>
                  <a:schemeClr val="lt1"/>
                </a:solidFill>
                <a:uFillTx/>
                <a:latin typeface="Calibri"/>
              </a:rPr>
              <a:t>Четвертый уровень</a:t>
            </a:r>
          </a:p>
          <a:p>
            <a:pPr marL="2057400" lvl="4" indent="-228600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</a:pPr>
            <a:r>
              <a:rPr lang="ru-RU" sz="1800" b="0" u="none" strike="noStrike">
                <a:solidFill>
                  <a:schemeClr val="lt1"/>
                </a:solidFill>
                <a:uFillTx/>
                <a:latin typeface="Calibri"/>
              </a:rPr>
              <a:t>Пятый уровень</a:t>
            </a:r>
          </a:p>
        </p:txBody>
      </p:sp>
      <p:sp>
        <p:nvSpPr>
          <p:cNvPr id="9" name="PlaceHolder 3"/>
          <p:cNvSpPr>
            <a:spLocks noGrp="1"/>
          </p:cNvSpPr>
          <p:nvPr>
            <p:ph type="dt" idx="4"/>
          </p:nvPr>
        </p:nvSpPr>
        <p:spPr>
          <a:xfrm>
            <a:off x="628560" y="6356520"/>
            <a:ext cx="20570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defRPr lang="ru-RU" sz="1200" b="0" u="none" strike="noStrike">
                <a:solidFill>
                  <a:schemeClr val="lt1">
                    <a:tint val="75000"/>
                  </a:schemeClr>
                </a:solidFill>
                <a:uFillTx/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</a:pPr>
            <a:r>
              <a:rPr lang="ru-RU" sz="1200" b="0" u="none" strike="noStrike">
                <a:solidFill>
                  <a:schemeClr val="lt1">
                    <a:tint val="75000"/>
                  </a:schemeClr>
                </a:solidFill>
                <a:uFillTx/>
                <a:latin typeface="Calibri"/>
              </a:rPr>
              <a:t>&lt;дата/время&gt;</a:t>
            </a:r>
            <a:endParaRPr lang="ru-RU" sz="1200" b="0" u="none" strike="noStrike">
              <a:solidFill>
                <a:srgbClr val="FFFFFF"/>
              </a:solidFill>
              <a:uFillTx/>
              <a:latin typeface="Times New Roman"/>
            </a:endParaRPr>
          </a:p>
        </p:txBody>
      </p:sp>
      <p:sp>
        <p:nvSpPr>
          <p:cNvPr id="10" name="PlaceHolder 4"/>
          <p:cNvSpPr>
            <a:spLocks noGrp="1"/>
          </p:cNvSpPr>
          <p:nvPr>
            <p:ph type="ftr" idx="5"/>
          </p:nvPr>
        </p:nvSpPr>
        <p:spPr>
          <a:xfrm>
            <a:off x="3029040" y="6356520"/>
            <a:ext cx="308592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ru-RU" sz="1400" b="0" u="none" strike="noStrike">
                <a:solidFill>
                  <a:srgbClr val="FFFFFF"/>
                </a:solidFill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ru-RU" sz="1400" b="0" u="none" strike="noStrike">
                <a:solidFill>
                  <a:srgbClr val="FFFFFF"/>
                </a:solidFill>
                <a:uFillTx/>
                <a:latin typeface="Times New Roman"/>
              </a:rPr>
              <a:t>&lt;нижний колонтитул&gt;</a:t>
            </a:r>
          </a:p>
        </p:txBody>
      </p:sp>
      <p:sp>
        <p:nvSpPr>
          <p:cNvPr id="11" name="PlaceHolder 5"/>
          <p:cNvSpPr>
            <a:spLocks noGrp="1"/>
          </p:cNvSpPr>
          <p:nvPr>
            <p:ph type="sldNum" idx="6"/>
          </p:nvPr>
        </p:nvSpPr>
        <p:spPr>
          <a:xfrm>
            <a:off x="6458040" y="6356520"/>
            <a:ext cx="20570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ru-RU" sz="1200" b="0" u="none" strike="noStrike">
                <a:solidFill>
                  <a:schemeClr val="lt1">
                    <a:tint val="75000"/>
                  </a:schemeClr>
                </a:solidFill>
                <a:uFillTx/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369BF66F-6FE7-47B8-BE14-84A32FE50CE7}" type="slidenum">
              <a:rPr lang="ru-RU" sz="1200" b="0" u="none" strike="noStrike">
                <a:solidFill>
                  <a:schemeClr val="lt1">
                    <a:tint val="75000"/>
                  </a:schemeClr>
                </a:solidFill>
                <a:uFillTx/>
                <a:latin typeface="Calibri"/>
              </a:rPr>
              <a:t>‹#›</a:t>
            </a:fld>
            <a:endParaRPr lang="ru-RU" sz="1200" b="0" u="none" strike="noStrike">
              <a:solidFill>
                <a:srgbClr val="FFFFFF"/>
              </a:solidFill>
              <a:uFillTx/>
              <a:latin typeface="Times New Roman"/>
            </a:endParaRPr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51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9293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6543720" y="365040"/>
            <a:ext cx="1971360" cy="5811480"/>
          </a:xfrm>
          <a:prstGeom prst="rect">
            <a:avLst/>
          </a:prstGeom>
          <a:noFill/>
          <a:ln w="0">
            <a:noFill/>
          </a:ln>
        </p:spPr>
        <p:txBody>
          <a:bodyPr vert="eaVert" lIns="91440" tIns="45720" rIns="91440" bIns="45720" anchor="ctr">
            <a:noAutofit/>
          </a:bodyPr>
          <a:lstStyle/>
          <a:p>
            <a:pPr indent="0" defTabSz="914400">
              <a:lnSpc>
                <a:spcPct val="90000"/>
              </a:lnSpc>
              <a:buNone/>
            </a:pPr>
            <a:r>
              <a:rPr lang="ru-RU" sz="4400" b="0" u="none" strike="noStrike">
                <a:solidFill>
                  <a:schemeClr val="lt1"/>
                </a:solidFill>
                <a:uFillTx/>
                <a:latin typeface="Calibri Light"/>
              </a:rPr>
              <a:t>Образец заголовка</a:t>
            </a:r>
            <a:endParaRPr lang="ru-RU" sz="4400" b="0" u="none" strike="noStrike">
              <a:solidFill>
                <a:schemeClr val="lt1"/>
              </a:solidFill>
              <a:uFillTx/>
              <a:latin typeface="Calibri"/>
            </a:endParaRPr>
          </a:p>
        </p:txBody>
      </p:sp>
      <p:sp>
        <p:nvSpPr>
          <p:cNvPr id="13" name="PlaceHolder 2"/>
          <p:cNvSpPr>
            <a:spLocks noGrp="1"/>
          </p:cNvSpPr>
          <p:nvPr>
            <p:ph type="body"/>
          </p:nvPr>
        </p:nvSpPr>
        <p:spPr>
          <a:xfrm>
            <a:off x="628560" y="365040"/>
            <a:ext cx="5800320" cy="5811480"/>
          </a:xfrm>
          <a:prstGeom prst="rect">
            <a:avLst/>
          </a:prstGeom>
          <a:noFill/>
          <a:ln w="0">
            <a:noFill/>
          </a:ln>
        </p:spPr>
        <p:txBody>
          <a:bodyPr vert="eaVert" lIns="91440" tIns="45720" rIns="91440" bIns="45720" anchor="t">
            <a:noAutofit/>
          </a:bodyPr>
          <a:lstStyle/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FFFFFF"/>
              </a:buClr>
              <a:buFont typeface="Arial"/>
              <a:buChar char="•"/>
            </a:pPr>
            <a:r>
              <a:rPr lang="ru-RU" sz="2800" b="0" u="none" strike="noStrike">
                <a:solidFill>
                  <a:schemeClr val="lt1"/>
                </a:solidFill>
                <a:uFillTx/>
                <a:latin typeface="Calibri"/>
              </a:rPr>
              <a:t>Образец текста</a:t>
            </a:r>
          </a:p>
          <a:p>
            <a:pPr marL="685800" lvl="1" indent="-228600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</a:pPr>
            <a:r>
              <a:rPr lang="ru-RU" sz="2400" b="0" u="none" strike="noStrike">
                <a:solidFill>
                  <a:schemeClr val="lt1"/>
                </a:solidFill>
                <a:uFillTx/>
                <a:latin typeface="Calibri"/>
              </a:rPr>
              <a:t>Второй уровень</a:t>
            </a:r>
          </a:p>
          <a:p>
            <a:pPr marL="1143000" lvl="2" indent="-228600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</a:pPr>
            <a:r>
              <a:rPr lang="ru-RU" sz="2000" b="0" u="none" strike="noStrike">
                <a:solidFill>
                  <a:schemeClr val="lt1"/>
                </a:solidFill>
                <a:uFillTx/>
                <a:latin typeface="Calibri"/>
              </a:rPr>
              <a:t>Третий уровень</a:t>
            </a:r>
          </a:p>
          <a:p>
            <a:pPr marL="1600200" lvl="3" indent="-228600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</a:pPr>
            <a:r>
              <a:rPr lang="ru-RU" sz="1800" b="0" u="none" strike="noStrike">
                <a:solidFill>
                  <a:schemeClr val="lt1"/>
                </a:solidFill>
                <a:uFillTx/>
                <a:latin typeface="Calibri"/>
              </a:rPr>
              <a:t>Четвертый уровень</a:t>
            </a:r>
          </a:p>
          <a:p>
            <a:pPr marL="2057400" lvl="4" indent="-228600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</a:pPr>
            <a:r>
              <a:rPr lang="ru-RU" sz="1800" b="0" u="none" strike="noStrike">
                <a:solidFill>
                  <a:schemeClr val="lt1"/>
                </a:solidFill>
                <a:uFillTx/>
                <a:latin typeface="Calibri"/>
              </a:rPr>
              <a:t>Пятый уровень</a:t>
            </a:r>
          </a:p>
        </p:txBody>
      </p:sp>
      <p:sp>
        <p:nvSpPr>
          <p:cNvPr id="14" name="PlaceHolder 3"/>
          <p:cNvSpPr>
            <a:spLocks noGrp="1"/>
          </p:cNvSpPr>
          <p:nvPr>
            <p:ph type="dt" idx="7"/>
          </p:nvPr>
        </p:nvSpPr>
        <p:spPr>
          <a:xfrm>
            <a:off x="628560" y="6356520"/>
            <a:ext cx="20570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defRPr lang="ru-RU" sz="1200" b="0" u="none" strike="noStrike">
                <a:solidFill>
                  <a:schemeClr val="lt1">
                    <a:tint val="75000"/>
                  </a:schemeClr>
                </a:solidFill>
                <a:uFillTx/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</a:pPr>
            <a:r>
              <a:rPr lang="ru-RU" sz="1200" b="0" u="none" strike="noStrike">
                <a:solidFill>
                  <a:schemeClr val="lt1">
                    <a:tint val="75000"/>
                  </a:schemeClr>
                </a:solidFill>
                <a:uFillTx/>
                <a:latin typeface="Calibri"/>
              </a:rPr>
              <a:t>&lt;дата/время&gt;</a:t>
            </a:r>
            <a:endParaRPr lang="ru-RU" sz="1200" b="0" u="none" strike="noStrike">
              <a:solidFill>
                <a:srgbClr val="FFFFFF"/>
              </a:solidFill>
              <a:uFillTx/>
              <a:latin typeface="Times New Roman"/>
            </a:endParaRPr>
          </a:p>
        </p:txBody>
      </p:sp>
      <p:sp>
        <p:nvSpPr>
          <p:cNvPr id="15" name="PlaceHolder 4"/>
          <p:cNvSpPr>
            <a:spLocks noGrp="1"/>
          </p:cNvSpPr>
          <p:nvPr>
            <p:ph type="ftr" idx="8"/>
          </p:nvPr>
        </p:nvSpPr>
        <p:spPr>
          <a:xfrm>
            <a:off x="3029040" y="6356520"/>
            <a:ext cx="308592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ru-RU" sz="1400" b="0" u="none" strike="noStrike">
                <a:solidFill>
                  <a:srgbClr val="FFFFFF"/>
                </a:solidFill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ru-RU" sz="1400" b="0" u="none" strike="noStrike">
                <a:solidFill>
                  <a:srgbClr val="FFFFFF"/>
                </a:solidFill>
                <a:uFillTx/>
                <a:latin typeface="Times New Roman"/>
              </a:rPr>
              <a:t>&lt;нижний колонтитул&gt;</a:t>
            </a:r>
          </a:p>
        </p:txBody>
      </p:sp>
      <p:sp>
        <p:nvSpPr>
          <p:cNvPr id="16" name="PlaceHolder 5"/>
          <p:cNvSpPr>
            <a:spLocks noGrp="1"/>
          </p:cNvSpPr>
          <p:nvPr>
            <p:ph type="sldNum" idx="9"/>
          </p:nvPr>
        </p:nvSpPr>
        <p:spPr>
          <a:xfrm>
            <a:off x="6458040" y="6356520"/>
            <a:ext cx="20570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ru-RU" sz="1200" b="0" u="none" strike="noStrike">
                <a:solidFill>
                  <a:schemeClr val="lt1">
                    <a:tint val="75000"/>
                  </a:schemeClr>
                </a:solidFill>
                <a:uFillTx/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76959A4F-266D-4829-988C-3B2079EBF4CA}" type="slidenum">
              <a:rPr lang="ru-RU" sz="1200" b="0" u="none" strike="noStrike">
                <a:solidFill>
                  <a:schemeClr val="lt1">
                    <a:tint val="75000"/>
                  </a:schemeClr>
                </a:solidFill>
                <a:uFillTx/>
                <a:latin typeface="Calibri"/>
              </a:rPr>
              <a:t>‹#›</a:t>
            </a:fld>
            <a:endParaRPr lang="ru-RU" sz="1200" b="0" u="none" strike="noStrike">
              <a:solidFill>
                <a:srgbClr val="FFFFFF"/>
              </a:solidFill>
              <a:uFillTx/>
              <a:latin typeface="Times New Roman"/>
            </a:endParaRPr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5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9293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ceHolder 1"/>
          <p:cNvSpPr>
            <a:spLocks noGrp="1"/>
          </p:cNvSpPr>
          <p:nvPr>
            <p:ph type="title"/>
          </p:nvPr>
        </p:nvSpPr>
        <p:spPr>
          <a:xfrm>
            <a:off x="628560" y="365040"/>
            <a:ext cx="7886520" cy="1325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defTabSz="914400">
              <a:lnSpc>
                <a:spcPct val="90000"/>
              </a:lnSpc>
              <a:buNone/>
            </a:pPr>
            <a:r>
              <a:rPr lang="ru-RU" sz="4400" b="0" u="none" strike="noStrike">
                <a:solidFill>
                  <a:schemeClr val="lt1"/>
                </a:solidFill>
                <a:uFillTx/>
                <a:latin typeface="Calibri Light"/>
              </a:rPr>
              <a:t>Образец заголовка</a:t>
            </a:r>
            <a:endParaRPr lang="ru-RU" sz="4400" b="0" u="none" strike="noStrike">
              <a:solidFill>
                <a:schemeClr val="lt1"/>
              </a:solidFill>
              <a:uFillTx/>
              <a:latin typeface="Calibri"/>
            </a:endParaRPr>
          </a:p>
        </p:txBody>
      </p:sp>
      <p:sp>
        <p:nvSpPr>
          <p:cNvPr id="18" name="PlaceHolder 2"/>
          <p:cNvSpPr>
            <a:spLocks noGrp="1"/>
          </p:cNvSpPr>
          <p:nvPr>
            <p:ph type="body"/>
          </p:nvPr>
        </p:nvSpPr>
        <p:spPr>
          <a:xfrm>
            <a:off x="628560" y="1825560"/>
            <a:ext cx="7886520" cy="4350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FFFFFF"/>
              </a:buClr>
              <a:buFont typeface="Arial"/>
              <a:buChar char="•"/>
            </a:pPr>
            <a:r>
              <a:rPr lang="ru-RU" sz="2800" b="0" u="none" strike="noStrike">
                <a:solidFill>
                  <a:schemeClr val="lt1"/>
                </a:solidFill>
                <a:uFillTx/>
                <a:latin typeface="Calibri"/>
              </a:rPr>
              <a:t>Образец текста</a:t>
            </a:r>
          </a:p>
          <a:p>
            <a:pPr marL="685800" lvl="1" indent="-228600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</a:pPr>
            <a:r>
              <a:rPr lang="ru-RU" sz="2400" b="0" u="none" strike="noStrike">
                <a:solidFill>
                  <a:schemeClr val="lt1"/>
                </a:solidFill>
                <a:uFillTx/>
                <a:latin typeface="Calibri"/>
              </a:rPr>
              <a:t>Второй уровень</a:t>
            </a:r>
          </a:p>
          <a:p>
            <a:pPr marL="1143000" lvl="2" indent="-228600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</a:pPr>
            <a:r>
              <a:rPr lang="ru-RU" sz="2000" b="0" u="none" strike="noStrike">
                <a:solidFill>
                  <a:schemeClr val="lt1"/>
                </a:solidFill>
                <a:uFillTx/>
                <a:latin typeface="Calibri"/>
              </a:rPr>
              <a:t>Третий уровень</a:t>
            </a:r>
          </a:p>
          <a:p>
            <a:pPr marL="1600200" lvl="3" indent="-228600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</a:pPr>
            <a:r>
              <a:rPr lang="ru-RU" sz="1800" b="0" u="none" strike="noStrike">
                <a:solidFill>
                  <a:schemeClr val="lt1"/>
                </a:solidFill>
                <a:uFillTx/>
                <a:latin typeface="Calibri"/>
              </a:rPr>
              <a:t>Четвертый уровень</a:t>
            </a:r>
          </a:p>
          <a:p>
            <a:pPr marL="2057400" lvl="4" indent="-228600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</a:pPr>
            <a:r>
              <a:rPr lang="ru-RU" sz="1800" b="0" u="none" strike="noStrike">
                <a:solidFill>
                  <a:schemeClr val="lt1"/>
                </a:solidFill>
                <a:uFillTx/>
                <a:latin typeface="Calibri"/>
              </a:rPr>
              <a:t>Пятый уровень</a:t>
            </a:r>
          </a:p>
        </p:txBody>
      </p:sp>
      <p:sp>
        <p:nvSpPr>
          <p:cNvPr id="19" name="PlaceHolder 3"/>
          <p:cNvSpPr>
            <a:spLocks noGrp="1"/>
          </p:cNvSpPr>
          <p:nvPr>
            <p:ph type="dt" idx="10"/>
          </p:nvPr>
        </p:nvSpPr>
        <p:spPr>
          <a:xfrm>
            <a:off x="628560" y="6356520"/>
            <a:ext cx="20570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defRPr lang="ru-RU" sz="1200" b="0" u="none" strike="noStrike">
                <a:solidFill>
                  <a:schemeClr val="lt1">
                    <a:tint val="75000"/>
                  </a:schemeClr>
                </a:solidFill>
                <a:uFillTx/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</a:pPr>
            <a:r>
              <a:rPr lang="ru-RU" sz="1200" b="0" u="none" strike="noStrike">
                <a:solidFill>
                  <a:schemeClr val="lt1">
                    <a:tint val="75000"/>
                  </a:schemeClr>
                </a:solidFill>
                <a:uFillTx/>
                <a:latin typeface="Calibri"/>
              </a:rPr>
              <a:t>&lt;дата/время&gt;</a:t>
            </a:r>
            <a:endParaRPr lang="ru-RU" sz="1200" b="0" u="none" strike="noStrike">
              <a:solidFill>
                <a:srgbClr val="FFFFFF"/>
              </a:solidFill>
              <a:uFillTx/>
              <a:latin typeface="Times New Roman"/>
            </a:endParaRPr>
          </a:p>
        </p:txBody>
      </p:sp>
      <p:sp>
        <p:nvSpPr>
          <p:cNvPr id="20" name="PlaceHolder 4"/>
          <p:cNvSpPr>
            <a:spLocks noGrp="1"/>
          </p:cNvSpPr>
          <p:nvPr>
            <p:ph type="ftr" idx="11"/>
          </p:nvPr>
        </p:nvSpPr>
        <p:spPr>
          <a:xfrm>
            <a:off x="3029040" y="6356520"/>
            <a:ext cx="308592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ru-RU" sz="1400" b="0" u="none" strike="noStrike">
                <a:solidFill>
                  <a:srgbClr val="FFFFFF"/>
                </a:solidFill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ru-RU" sz="1400" b="0" u="none" strike="noStrike">
                <a:solidFill>
                  <a:srgbClr val="FFFFFF"/>
                </a:solidFill>
                <a:uFillTx/>
                <a:latin typeface="Times New Roman"/>
              </a:rPr>
              <a:t>&lt;нижний колонтитул&gt;</a:t>
            </a:r>
          </a:p>
        </p:txBody>
      </p:sp>
      <p:sp>
        <p:nvSpPr>
          <p:cNvPr id="21" name="PlaceHolder 5"/>
          <p:cNvSpPr>
            <a:spLocks noGrp="1"/>
          </p:cNvSpPr>
          <p:nvPr>
            <p:ph type="sldNum" idx="12"/>
          </p:nvPr>
        </p:nvSpPr>
        <p:spPr>
          <a:xfrm>
            <a:off x="6458040" y="6356520"/>
            <a:ext cx="20570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ru-RU" sz="1200" b="0" u="none" strike="noStrike">
                <a:solidFill>
                  <a:schemeClr val="lt1">
                    <a:tint val="75000"/>
                  </a:schemeClr>
                </a:solidFill>
                <a:uFillTx/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5B772022-D977-41CE-9617-7D7045673961}" type="slidenum">
              <a:rPr lang="ru-RU" sz="1200" b="0" u="none" strike="noStrike">
                <a:solidFill>
                  <a:schemeClr val="lt1">
                    <a:tint val="75000"/>
                  </a:schemeClr>
                </a:solidFill>
                <a:uFillTx/>
                <a:latin typeface="Calibri"/>
              </a:rPr>
              <a:t>‹#›</a:t>
            </a:fld>
            <a:endParaRPr lang="ru-RU" sz="1200" b="0" u="none" strike="noStrike">
              <a:solidFill>
                <a:srgbClr val="FFFFFF"/>
              </a:solidFill>
              <a:uFillTx/>
              <a:latin typeface="Times New Roman"/>
            </a:endParaRPr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5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9293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laceHolder 1"/>
          <p:cNvSpPr>
            <a:spLocks noGrp="1"/>
          </p:cNvSpPr>
          <p:nvPr>
            <p:ph type="title"/>
          </p:nvPr>
        </p:nvSpPr>
        <p:spPr>
          <a:xfrm>
            <a:off x="623880" y="1709640"/>
            <a:ext cx="7886520" cy="2852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/>
          <a:p>
            <a:pPr indent="0" defTabSz="914400">
              <a:lnSpc>
                <a:spcPct val="90000"/>
              </a:lnSpc>
              <a:buNone/>
            </a:pPr>
            <a:r>
              <a:rPr lang="ru-RU" sz="6000" b="0" u="none" strike="noStrike">
                <a:solidFill>
                  <a:schemeClr val="lt1"/>
                </a:solidFill>
                <a:uFillTx/>
                <a:latin typeface="Calibri Light"/>
              </a:rPr>
              <a:t>Образец заголовка</a:t>
            </a:r>
            <a:endParaRPr lang="ru-RU" sz="6000" b="0" u="none" strike="noStrike">
              <a:solidFill>
                <a:schemeClr val="lt1"/>
              </a:solidFill>
              <a:uFillTx/>
              <a:latin typeface="Calibri"/>
            </a:endParaRPr>
          </a:p>
        </p:txBody>
      </p:sp>
      <p:sp>
        <p:nvSpPr>
          <p:cNvPr id="25" name="PlaceHolder 2"/>
          <p:cNvSpPr>
            <a:spLocks noGrp="1"/>
          </p:cNvSpPr>
          <p:nvPr>
            <p:ph type="body"/>
          </p:nvPr>
        </p:nvSpPr>
        <p:spPr>
          <a:xfrm>
            <a:off x="623880" y="4589640"/>
            <a:ext cx="7886520" cy="14997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ru-RU" sz="2400" b="0" u="none" strike="noStrike">
                <a:solidFill>
                  <a:schemeClr val="lt1"/>
                </a:solidFill>
                <a:uFillTx/>
                <a:latin typeface="Calibri"/>
              </a:rPr>
              <a:t>Образец текста</a:t>
            </a:r>
          </a:p>
        </p:txBody>
      </p:sp>
      <p:sp>
        <p:nvSpPr>
          <p:cNvPr id="26" name="PlaceHolder 3"/>
          <p:cNvSpPr>
            <a:spLocks noGrp="1"/>
          </p:cNvSpPr>
          <p:nvPr>
            <p:ph type="dt" idx="13"/>
          </p:nvPr>
        </p:nvSpPr>
        <p:spPr>
          <a:xfrm>
            <a:off x="628560" y="6356520"/>
            <a:ext cx="20570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defRPr lang="ru-RU" sz="1200" b="0" u="none" strike="noStrike">
                <a:solidFill>
                  <a:schemeClr val="lt1">
                    <a:tint val="75000"/>
                  </a:schemeClr>
                </a:solidFill>
                <a:uFillTx/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</a:pPr>
            <a:r>
              <a:rPr lang="ru-RU" sz="1200" b="0" u="none" strike="noStrike">
                <a:solidFill>
                  <a:schemeClr val="lt1">
                    <a:tint val="75000"/>
                  </a:schemeClr>
                </a:solidFill>
                <a:uFillTx/>
                <a:latin typeface="Calibri"/>
              </a:rPr>
              <a:t>&lt;дата/время&gt;</a:t>
            </a:r>
            <a:endParaRPr lang="ru-RU" sz="1200" b="0" u="none" strike="noStrike">
              <a:solidFill>
                <a:srgbClr val="FFFFFF"/>
              </a:solidFill>
              <a:uFillTx/>
              <a:latin typeface="Times New Roman"/>
            </a:endParaRPr>
          </a:p>
        </p:txBody>
      </p:sp>
      <p:sp>
        <p:nvSpPr>
          <p:cNvPr id="27" name="PlaceHolder 4"/>
          <p:cNvSpPr>
            <a:spLocks noGrp="1"/>
          </p:cNvSpPr>
          <p:nvPr>
            <p:ph type="ftr" idx="14"/>
          </p:nvPr>
        </p:nvSpPr>
        <p:spPr>
          <a:xfrm>
            <a:off x="3029040" y="6356520"/>
            <a:ext cx="308592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ru-RU" sz="1400" b="0" u="none" strike="noStrike">
                <a:solidFill>
                  <a:srgbClr val="FFFFFF"/>
                </a:solidFill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ru-RU" sz="1400" b="0" u="none" strike="noStrike">
                <a:solidFill>
                  <a:srgbClr val="FFFFFF"/>
                </a:solidFill>
                <a:uFillTx/>
                <a:latin typeface="Times New Roman"/>
              </a:rPr>
              <a:t>&lt;нижний колонтитул&gt;</a:t>
            </a:r>
          </a:p>
        </p:txBody>
      </p:sp>
      <p:sp>
        <p:nvSpPr>
          <p:cNvPr id="28" name="PlaceHolder 5"/>
          <p:cNvSpPr>
            <a:spLocks noGrp="1"/>
          </p:cNvSpPr>
          <p:nvPr>
            <p:ph type="sldNum" idx="15"/>
          </p:nvPr>
        </p:nvSpPr>
        <p:spPr>
          <a:xfrm>
            <a:off x="6458040" y="6356520"/>
            <a:ext cx="20570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ru-RU" sz="1200" b="0" u="none" strike="noStrike">
                <a:solidFill>
                  <a:schemeClr val="lt1">
                    <a:tint val="75000"/>
                  </a:schemeClr>
                </a:solidFill>
                <a:uFillTx/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A9C02283-C7DA-4E09-A75D-5B6D0122F35E}" type="slidenum">
              <a:rPr lang="ru-RU" sz="1200" b="0" u="none" strike="noStrike">
                <a:solidFill>
                  <a:schemeClr val="lt1">
                    <a:tint val="75000"/>
                  </a:schemeClr>
                </a:solidFill>
                <a:uFillTx/>
                <a:latin typeface="Calibri"/>
              </a:rPr>
              <a:t>‹#›</a:t>
            </a:fld>
            <a:endParaRPr lang="ru-RU" sz="1200" b="0" u="none" strike="noStrike">
              <a:solidFill>
                <a:srgbClr val="FFFFFF"/>
              </a:solidFill>
              <a:uFillTx/>
              <a:latin typeface="Times New Roman"/>
            </a:endParaRPr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57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9293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628560" y="365040"/>
            <a:ext cx="7886520" cy="1325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defTabSz="914400">
              <a:lnSpc>
                <a:spcPct val="90000"/>
              </a:lnSpc>
              <a:buNone/>
            </a:pPr>
            <a:r>
              <a:rPr lang="ru-RU" sz="4400" b="0" u="none" strike="noStrike">
                <a:solidFill>
                  <a:schemeClr val="lt1"/>
                </a:solidFill>
                <a:uFillTx/>
                <a:latin typeface="Calibri Light"/>
              </a:rPr>
              <a:t>Образец заголовка</a:t>
            </a:r>
            <a:endParaRPr lang="ru-RU" sz="4400" b="0" u="none" strike="noStrike">
              <a:solidFill>
                <a:schemeClr val="lt1"/>
              </a:solidFill>
              <a:uFillTx/>
              <a:latin typeface="Calibri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628560" y="1825560"/>
            <a:ext cx="3885840" cy="4350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FFFFFF"/>
              </a:buClr>
              <a:buFont typeface="Arial"/>
              <a:buChar char="•"/>
            </a:pPr>
            <a:r>
              <a:rPr lang="ru-RU" sz="2800" b="0" u="none" strike="noStrike">
                <a:solidFill>
                  <a:schemeClr val="lt1"/>
                </a:solidFill>
                <a:uFillTx/>
                <a:latin typeface="Calibri"/>
              </a:rPr>
              <a:t>Образец текста</a:t>
            </a:r>
          </a:p>
          <a:p>
            <a:pPr marL="685800" lvl="1" indent="-228600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</a:pPr>
            <a:r>
              <a:rPr lang="ru-RU" sz="2400" b="0" u="none" strike="noStrike">
                <a:solidFill>
                  <a:schemeClr val="lt1"/>
                </a:solidFill>
                <a:uFillTx/>
                <a:latin typeface="Calibri"/>
              </a:rPr>
              <a:t>Второй уровень</a:t>
            </a:r>
          </a:p>
          <a:p>
            <a:pPr marL="1143000" lvl="2" indent="-228600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</a:pPr>
            <a:r>
              <a:rPr lang="ru-RU" sz="2000" b="0" u="none" strike="noStrike">
                <a:solidFill>
                  <a:schemeClr val="lt1"/>
                </a:solidFill>
                <a:uFillTx/>
                <a:latin typeface="Calibri"/>
              </a:rPr>
              <a:t>Третий уровень</a:t>
            </a:r>
          </a:p>
          <a:p>
            <a:pPr marL="1600200" lvl="3" indent="-228600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</a:pPr>
            <a:r>
              <a:rPr lang="ru-RU" sz="1800" b="0" u="none" strike="noStrike">
                <a:solidFill>
                  <a:schemeClr val="lt1"/>
                </a:solidFill>
                <a:uFillTx/>
                <a:latin typeface="Calibri"/>
              </a:rPr>
              <a:t>Четвертый уровень</a:t>
            </a:r>
          </a:p>
          <a:p>
            <a:pPr marL="2057400" lvl="4" indent="-228600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</a:pPr>
            <a:r>
              <a:rPr lang="ru-RU" sz="1800" b="0" u="none" strike="noStrike">
                <a:solidFill>
                  <a:schemeClr val="lt1"/>
                </a:solidFill>
                <a:uFillTx/>
                <a:latin typeface="Calibri"/>
              </a:rPr>
              <a:t>Пятый уровень</a:t>
            </a:r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4629240" y="1825560"/>
            <a:ext cx="3885840" cy="4350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FFFFFF"/>
              </a:buClr>
              <a:buFont typeface="Arial"/>
              <a:buChar char="•"/>
            </a:pPr>
            <a:r>
              <a:rPr lang="ru-RU" sz="2800" b="0" u="none" strike="noStrike">
                <a:solidFill>
                  <a:schemeClr val="lt1"/>
                </a:solidFill>
                <a:uFillTx/>
                <a:latin typeface="Calibri"/>
              </a:rPr>
              <a:t>Образец текста</a:t>
            </a:r>
          </a:p>
          <a:p>
            <a:pPr marL="685800" lvl="1" indent="-228600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</a:pPr>
            <a:r>
              <a:rPr lang="ru-RU" sz="2400" b="0" u="none" strike="noStrike">
                <a:solidFill>
                  <a:schemeClr val="lt1"/>
                </a:solidFill>
                <a:uFillTx/>
                <a:latin typeface="Calibri"/>
              </a:rPr>
              <a:t>Второй уровень</a:t>
            </a:r>
          </a:p>
          <a:p>
            <a:pPr marL="1143000" lvl="2" indent="-228600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</a:pPr>
            <a:r>
              <a:rPr lang="ru-RU" sz="2000" b="0" u="none" strike="noStrike">
                <a:solidFill>
                  <a:schemeClr val="lt1"/>
                </a:solidFill>
                <a:uFillTx/>
                <a:latin typeface="Calibri"/>
              </a:rPr>
              <a:t>Третий уровень</a:t>
            </a:r>
          </a:p>
          <a:p>
            <a:pPr marL="1600200" lvl="3" indent="-228600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</a:pPr>
            <a:r>
              <a:rPr lang="ru-RU" sz="1800" b="0" u="none" strike="noStrike">
                <a:solidFill>
                  <a:schemeClr val="lt1"/>
                </a:solidFill>
                <a:uFillTx/>
                <a:latin typeface="Calibri"/>
              </a:rPr>
              <a:t>Четвертый уровень</a:t>
            </a:r>
          </a:p>
          <a:p>
            <a:pPr marL="2057400" lvl="4" indent="-228600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</a:pPr>
            <a:r>
              <a:rPr lang="ru-RU" sz="1800" b="0" u="none" strike="noStrike">
                <a:solidFill>
                  <a:schemeClr val="lt1"/>
                </a:solidFill>
                <a:uFillTx/>
                <a:latin typeface="Calibri"/>
              </a:rPr>
              <a:t>Пятый уровень</a:t>
            </a:r>
          </a:p>
        </p:txBody>
      </p:sp>
      <p:sp>
        <p:nvSpPr>
          <p:cNvPr id="32" name="PlaceHolder 4"/>
          <p:cNvSpPr>
            <a:spLocks noGrp="1"/>
          </p:cNvSpPr>
          <p:nvPr>
            <p:ph type="dt" idx="16"/>
          </p:nvPr>
        </p:nvSpPr>
        <p:spPr>
          <a:xfrm>
            <a:off x="628560" y="6356520"/>
            <a:ext cx="20570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defRPr lang="ru-RU" sz="1200" b="0" u="none" strike="noStrike">
                <a:solidFill>
                  <a:schemeClr val="lt1">
                    <a:tint val="75000"/>
                  </a:schemeClr>
                </a:solidFill>
                <a:uFillTx/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</a:pPr>
            <a:r>
              <a:rPr lang="ru-RU" sz="1200" b="0" u="none" strike="noStrike">
                <a:solidFill>
                  <a:schemeClr val="lt1">
                    <a:tint val="75000"/>
                  </a:schemeClr>
                </a:solidFill>
                <a:uFillTx/>
                <a:latin typeface="Calibri"/>
              </a:rPr>
              <a:t>&lt;дата/время&gt;</a:t>
            </a:r>
            <a:endParaRPr lang="ru-RU" sz="1200" b="0" u="none" strike="noStrike">
              <a:solidFill>
                <a:srgbClr val="FFFFFF"/>
              </a:solidFill>
              <a:uFillTx/>
              <a:latin typeface="Times New Roman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 type="ftr" idx="17"/>
          </p:nvPr>
        </p:nvSpPr>
        <p:spPr>
          <a:xfrm>
            <a:off x="3029040" y="6356520"/>
            <a:ext cx="308592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ru-RU" sz="1400" b="0" u="none" strike="noStrike">
                <a:solidFill>
                  <a:srgbClr val="FFFFFF"/>
                </a:solidFill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ru-RU" sz="1400" b="0" u="none" strike="noStrike">
                <a:solidFill>
                  <a:srgbClr val="FFFFFF"/>
                </a:solidFill>
                <a:uFillTx/>
                <a:latin typeface="Times New Roman"/>
              </a:rPr>
              <a:t>&lt;нижний колонтитул&gt;</a:t>
            </a:r>
          </a:p>
        </p:txBody>
      </p:sp>
      <p:sp>
        <p:nvSpPr>
          <p:cNvPr id="34" name="PlaceHolder 6"/>
          <p:cNvSpPr>
            <a:spLocks noGrp="1"/>
          </p:cNvSpPr>
          <p:nvPr>
            <p:ph type="sldNum" idx="18"/>
          </p:nvPr>
        </p:nvSpPr>
        <p:spPr>
          <a:xfrm>
            <a:off x="6458040" y="6356520"/>
            <a:ext cx="20570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ru-RU" sz="1200" b="0" u="none" strike="noStrike">
                <a:solidFill>
                  <a:schemeClr val="lt1">
                    <a:tint val="75000"/>
                  </a:schemeClr>
                </a:solidFill>
                <a:uFillTx/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A2AAB294-2192-450A-91ED-E22CE12EC2AB}" type="slidenum">
              <a:rPr lang="ru-RU" sz="1200" b="0" u="none" strike="noStrike">
                <a:solidFill>
                  <a:schemeClr val="lt1">
                    <a:tint val="75000"/>
                  </a:schemeClr>
                </a:solidFill>
                <a:uFillTx/>
                <a:latin typeface="Calibri"/>
              </a:rPr>
              <a:t>‹#›</a:t>
            </a:fld>
            <a:endParaRPr lang="ru-RU" sz="1200" b="0" u="none" strike="noStrike">
              <a:solidFill>
                <a:srgbClr val="FFFFFF"/>
              </a:solidFill>
              <a:uFillTx/>
              <a:latin typeface="Times New Roman"/>
            </a:endParaRPr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5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9293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ceHolder 1"/>
          <p:cNvSpPr>
            <a:spLocks noGrp="1"/>
          </p:cNvSpPr>
          <p:nvPr>
            <p:ph type="title"/>
          </p:nvPr>
        </p:nvSpPr>
        <p:spPr>
          <a:xfrm>
            <a:off x="630000" y="365040"/>
            <a:ext cx="7886520" cy="1325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defTabSz="914400">
              <a:lnSpc>
                <a:spcPct val="90000"/>
              </a:lnSpc>
              <a:buNone/>
            </a:pPr>
            <a:r>
              <a:rPr lang="ru-RU" sz="4400" b="0" u="none" strike="noStrike">
                <a:solidFill>
                  <a:schemeClr val="lt1"/>
                </a:solidFill>
                <a:uFillTx/>
                <a:latin typeface="Calibri Light"/>
              </a:rPr>
              <a:t>Образец заголовка</a:t>
            </a:r>
            <a:endParaRPr lang="ru-RU" sz="4400" b="0" u="none" strike="noStrike">
              <a:solidFill>
                <a:schemeClr val="lt1"/>
              </a:solidFill>
              <a:uFillTx/>
              <a:latin typeface="Calibri"/>
            </a:endParaRPr>
          </a:p>
        </p:txBody>
      </p:sp>
      <p:sp>
        <p:nvSpPr>
          <p:cNvPr id="39" name="PlaceHolder 2"/>
          <p:cNvSpPr>
            <a:spLocks noGrp="1"/>
          </p:cNvSpPr>
          <p:nvPr>
            <p:ph type="body"/>
          </p:nvPr>
        </p:nvSpPr>
        <p:spPr>
          <a:xfrm>
            <a:off x="630000" y="1681200"/>
            <a:ext cx="3867840" cy="823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/>
          <a:p>
            <a:pPr indent="0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ru-RU" sz="2400" b="1" u="none" strike="noStrike">
                <a:solidFill>
                  <a:schemeClr val="lt1"/>
                </a:solidFill>
                <a:uFillTx/>
                <a:latin typeface="Calibri"/>
              </a:rPr>
              <a:t>Образец текста</a:t>
            </a:r>
            <a:endParaRPr lang="ru-RU" sz="2400" b="0" u="none" strike="noStrike">
              <a:solidFill>
                <a:schemeClr val="lt1"/>
              </a:solidFill>
              <a:uFillTx/>
              <a:latin typeface="Calibri"/>
            </a:endParaRPr>
          </a:p>
        </p:txBody>
      </p:sp>
      <p:sp>
        <p:nvSpPr>
          <p:cNvPr id="40" name="PlaceHolder 3"/>
          <p:cNvSpPr>
            <a:spLocks noGrp="1"/>
          </p:cNvSpPr>
          <p:nvPr>
            <p:ph type="body"/>
          </p:nvPr>
        </p:nvSpPr>
        <p:spPr>
          <a:xfrm>
            <a:off x="630000" y="2505240"/>
            <a:ext cx="3867840" cy="36842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FFFFFF"/>
              </a:buClr>
              <a:buFont typeface="Arial"/>
              <a:buChar char="•"/>
            </a:pPr>
            <a:r>
              <a:rPr lang="ru-RU" sz="2800" b="0" u="none" strike="noStrike">
                <a:solidFill>
                  <a:schemeClr val="lt1"/>
                </a:solidFill>
                <a:uFillTx/>
                <a:latin typeface="Calibri"/>
              </a:rPr>
              <a:t>Образец текста</a:t>
            </a:r>
          </a:p>
          <a:p>
            <a:pPr marL="685800" lvl="1" indent="-228600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</a:pPr>
            <a:r>
              <a:rPr lang="ru-RU" sz="2400" b="0" u="none" strike="noStrike">
                <a:solidFill>
                  <a:schemeClr val="lt1"/>
                </a:solidFill>
                <a:uFillTx/>
                <a:latin typeface="Calibri"/>
              </a:rPr>
              <a:t>Второй уровень</a:t>
            </a:r>
          </a:p>
          <a:p>
            <a:pPr marL="1143000" lvl="2" indent="-228600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</a:pPr>
            <a:r>
              <a:rPr lang="ru-RU" sz="2000" b="0" u="none" strike="noStrike">
                <a:solidFill>
                  <a:schemeClr val="lt1"/>
                </a:solidFill>
                <a:uFillTx/>
                <a:latin typeface="Calibri"/>
              </a:rPr>
              <a:t>Третий уровень</a:t>
            </a:r>
          </a:p>
          <a:p>
            <a:pPr marL="1600200" lvl="3" indent="-228600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</a:pPr>
            <a:r>
              <a:rPr lang="ru-RU" sz="1800" b="0" u="none" strike="noStrike">
                <a:solidFill>
                  <a:schemeClr val="lt1"/>
                </a:solidFill>
                <a:uFillTx/>
                <a:latin typeface="Calibri"/>
              </a:rPr>
              <a:t>Четвертый уровень</a:t>
            </a:r>
          </a:p>
          <a:p>
            <a:pPr marL="2057400" lvl="4" indent="-228600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</a:pPr>
            <a:r>
              <a:rPr lang="ru-RU" sz="1800" b="0" u="none" strike="noStrike">
                <a:solidFill>
                  <a:schemeClr val="lt1"/>
                </a:solidFill>
                <a:uFillTx/>
                <a:latin typeface="Calibri"/>
              </a:rPr>
              <a:t>Пятый уровень</a:t>
            </a:r>
          </a:p>
        </p:txBody>
      </p:sp>
      <p:sp>
        <p:nvSpPr>
          <p:cNvPr id="41" name="PlaceHolder 4"/>
          <p:cNvSpPr>
            <a:spLocks noGrp="1"/>
          </p:cNvSpPr>
          <p:nvPr>
            <p:ph type="body"/>
          </p:nvPr>
        </p:nvSpPr>
        <p:spPr>
          <a:xfrm>
            <a:off x="4629240" y="1681200"/>
            <a:ext cx="3886920" cy="823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/>
          <a:p>
            <a:pPr indent="0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ru-RU" sz="2400" b="1" u="none" strike="noStrike">
                <a:solidFill>
                  <a:schemeClr val="lt1"/>
                </a:solidFill>
                <a:uFillTx/>
                <a:latin typeface="Calibri"/>
              </a:rPr>
              <a:t>Образец текста</a:t>
            </a:r>
            <a:endParaRPr lang="ru-RU" sz="2400" b="0" u="none" strike="noStrike">
              <a:solidFill>
                <a:schemeClr val="lt1"/>
              </a:solidFill>
              <a:uFillTx/>
              <a:latin typeface="Calibri"/>
            </a:endParaRPr>
          </a:p>
        </p:txBody>
      </p:sp>
      <p:sp>
        <p:nvSpPr>
          <p:cNvPr id="42" name="PlaceHolder 5"/>
          <p:cNvSpPr>
            <a:spLocks noGrp="1"/>
          </p:cNvSpPr>
          <p:nvPr>
            <p:ph type="body"/>
          </p:nvPr>
        </p:nvSpPr>
        <p:spPr>
          <a:xfrm>
            <a:off x="4629240" y="2505240"/>
            <a:ext cx="3886920" cy="36842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FFFFFF"/>
              </a:buClr>
              <a:buFont typeface="Arial"/>
              <a:buChar char="•"/>
            </a:pPr>
            <a:r>
              <a:rPr lang="ru-RU" sz="2800" b="0" u="none" strike="noStrike">
                <a:solidFill>
                  <a:schemeClr val="lt1"/>
                </a:solidFill>
                <a:uFillTx/>
                <a:latin typeface="Calibri"/>
              </a:rPr>
              <a:t>Образец текста</a:t>
            </a:r>
          </a:p>
          <a:p>
            <a:pPr marL="685800" lvl="1" indent="-228600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</a:pPr>
            <a:r>
              <a:rPr lang="ru-RU" sz="2400" b="0" u="none" strike="noStrike">
                <a:solidFill>
                  <a:schemeClr val="lt1"/>
                </a:solidFill>
                <a:uFillTx/>
                <a:latin typeface="Calibri"/>
              </a:rPr>
              <a:t>Второй уровень</a:t>
            </a:r>
          </a:p>
          <a:p>
            <a:pPr marL="1143000" lvl="2" indent="-228600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</a:pPr>
            <a:r>
              <a:rPr lang="ru-RU" sz="2000" b="0" u="none" strike="noStrike">
                <a:solidFill>
                  <a:schemeClr val="lt1"/>
                </a:solidFill>
                <a:uFillTx/>
                <a:latin typeface="Calibri"/>
              </a:rPr>
              <a:t>Третий уровень</a:t>
            </a:r>
          </a:p>
          <a:p>
            <a:pPr marL="1600200" lvl="3" indent="-228600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</a:pPr>
            <a:r>
              <a:rPr lang="ru-RU" sz="1800" b="0" u="none" strike="noStrike">
                <a:solidFill>
                  <a:schemeClr val="lt1"/>
                </a:solidFill>
                <a:uFillTx/>
                <a:latin typeface="Calibri"/>
              </a:rPr>
              <a:t>Четвертый уровень</a:t>
            </a:r>
          </a:p>
          <a:p>
            <a:pPr marL="2057400" lvl="4" indent="-228600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</a:pPr>
            <a:r>
              <a:rPr lang="ru-RU" sz="1800" b="0" u="none" strike="noStrike">
                <a:solidFill>
                  <a:schemeClr val="lt1"/>
                </a:solidFill>
                <a:uFillTx/>
                <a:latin typeface="Calibri"/>
              </a:rPr>
              <a:t>Пятый уровень</a:t>
            </a:r>
          </a:p>
        </p:txBody>
      </p:sp>
      <p:sp>
        <p:nvSpPr>
          <p:cNvPr id="43" name="PlaceHolder 6"/>
          <p:cNvSpPr>
            <a:spLocks noGrp="1"/>
          </p:cNvSpPr>
          <p:nvPr>
            <p:ph type="dt" idx="19"/>
          </p:nvPr>
        </p:nvSpPr>
        <p:spPr>
          <a:xfrm>
            <a:off x="628560" y="6356520"/>
            <a:ext cx="20570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defRPr lang="ru-RU" sz="1200" b="0" u="none" strike="noStrike">
                <a:solidFill>
                  <a:schemeClr val="lt1">
                    <a:tint val="75000"/>
                  </a:schemeClr>
                </a:solidFill>
                <a:uFillTx/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</a:pPr>
            <a:r>
              <a:rPr lang="ru-RU" sz="1200" b="0" u="none" strike="noStrike">
                <a:solidFill>
                  <a:schemeClr val="lt1">
                    <a:tint val="75000"/>
                  </a:schemeClr>
                </a:solidFill>
                <a:uFillTx/>
                <a:latin typeface="Calibri"/>
              </a:rPr>
              <a:t>&lt;дата/время&gt;</a:t>
            </a:r>
            <a:endParaRPr lang="ru-RU" sz="1200" b="0" u="none" strike="noStrike">
              <a:solidFill>
                <a:srgbClr val="FFFFFF"/>
              </a:solidFill>
              <a:uFillTx/>
              <a:latin typeface="Times New Roman"/>
            </a:endParaRPr>
          </a:p>
        </p:txBody>
      </p:sp>
      <p:sp>
        <p:nvSpPr>
          <p:cNvPr id="44" name="PlaceHolder 7"/>
          <p:cNvSpPr>
            <a:spLocks noGrp="1"/>
          </p:cNvSpPr>
          <p:nvPr>
            <p:ph type="ftr" idx="20"/>
          </p:nvPr>
        </p:nvSpPr>
        <p:spPr>
          <a:xfrm>
            <a:off x="3029040" y="6356520"/>
            <a:ext cx="308592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ru-RU" sz="1400" b="0" u="none" strike="noStrike">
                <a:solidFill>
                  <a:srgbClr val="FFFFFF"/>
                </a:solidFill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ru-RU" sz="1400" b="0" u="none" strike="noStrike">
                <a:solidFill>
                  <a:srgbClr val="FFFFFF"/>
                </a:solidFill>
                <a:uFillTx/>
                <a:latin typeface="Times New Roman"/>
              </a:rPr>
              <a:t>&lt;нижний колонтитул&gt;</a:t>
            </a:r>
          </a:p>
        </p:txBody>
      </p:sp>
      <p:sp>
        <p:nvSpPr>
          <p:cNvPr id="45" name="PlaceHolder 8"/>
          <p:cNvSpPr>
            <a:spLocks noGrp="1"/>
          </p:cNvSpPr>
          <p:nvPr>
            <p:ph type="sldNum" idx="21"/>
          </p:nvPr>
        </p:nvSpPr>
        <p:spPr>
          <a:xfrm>
            <a:off x="6458040" y="6356520"/>
            <a:ext cx="20570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ru-RU" sz="1200" b="0" u="none" strike="noStrike">
                <a:solidFill>
                  <a:schemeClr val="lt1">
                    <a:tint val="75000"/>
                  </a:schemeClr>
                </a:solidFill>
                <a:uFillTx/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375D7C51-2331-4149-84D8-C80CCD8E4023}" type="slidenum">
              <a:rPr lang="ru-RU" sz="1200" b="0" u="none" strike="noStrike">
                <a:solidFill>
                  <a:schemeClr val="lt1">
                    <a:tint val="75000"/>
                  </a:schemeClr>
                </a:solidFill>
                <a:uFillTx/>
                <a:latin typeface="Calibri"/>
              </a:rPr>
              <a:t>‹#›</a:t>
            </a:fld>
            <a:endParaRPr lang="ru-RU" sz="1200" b="0" u="none" strike="noStrike">
              <a:solidFill>
                <a:srgbClr val="FFFFFF"/>
              </a:solidFill>
              <a:uFillTx/>
              <a:latin typeface="Times New Roman"/>
            </a:endParaRPr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9293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628560" y="365040"/>
            <a:ext cx="7886520" cy="1325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defTabSz="914400">
              <a:lnSpc>
                <a:spcPct val="90000"/>
              </a:lnSpc>
              <a:buNone/>
            </a:pPr>
            <a:r>
              <a:rPr lang="ru-RU" sz="4400" b="0" u="none" strike="noStrike">
                <a:solidFill>
                  <a:schemeClr val="lt1"/>
                </a:solidFill>
                <a:uFillTx/>
                <a:latin typeface="Calibri Light"/>
              </a:rPr>
              <a:t>Образец заголовка</a:t>
            </a:r>
            <a:endParaRPr lang="ru-RU" sz="4400" b="0" u="none" strike="noStrike">
              <a:solidFill>
                <a:schemeClr val="lt1"/>
              </a:solidFill>
              <a:uFillTx/>
              <a:latin typeface="Calibri"/>
            </a:endParaRPr>
          </a:p>
        </p:txBody>
      </p:sp>
      <p:sp>
        <p:nvSpPr>
          <p:cNvPr id="47" name="PlaceHolder 2"/>
          <p:cNvSpPr>
            <a:spLocks noGrp="1"/>
          </p:cNvSpPr>
          <p:nvPr>
            <p:ph type="dt" idx="22"/>
          </p:nvPr>
        </p:nvSpPr>
        <p:spPr>
          <a:xfrm>
            <a:off x="628560" y="6356520"/>
            <a:ext cx="20570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defRPr lang="ru-RU" sz="1200" b="0" u="none" strike="noStrike">
                <a:solidFill>
                  <a:schemeClr val="lt1">
                    <a:tint val="75000"/>
                  </a:schemeClr>
                </a:solidFill>
                <a:uFillTx/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</a:pPr>
            <a:r>
              <a:rPr lang="ru-RU" sz="1200" b="0" u="none" strike="noStrike">
                <a:solidFill>
                  <a:schemeClr val="lt1">
                    <a:tint val="75000"/>
                  </a:schemeClr>
                </a:solidFill>
                <a:uFillTx/>
                <a:latin typeface="Calibri"/>
              </a:rPr>
              <a:t>&lt;дата/время&gt;</a:t>
            </a:r>
            <a:endParaRPr lang="ru-RU" sz="1200" b="0" u="none" strike="noStrike">
              <a:solidFill>
                <a:srgbClr val="FFFFFF"/>
              </a:solidFill>
              <a:uFillTx/>
              <a:latin typeface="Times New Roman"/>
            </a:endParaRPr>
          </a:p>
        </p:txBody>
      </p:sp>
      <p:sp>
        <p:nvSpPr>
          <p:cNvPr id="48" name="PlaceHolder 3"/>
          <p:cNvSpPr>
            <a:spLocks noGrp="1"/>
          </p:cNvSpPr>
          <p:nvPr>
            <p:ph type="ftr" idx="23"/>
          </p:nvPr>
        </p:nvSpPr>
        <p:spPr>
          <a:xfrm>
            <a:off x="3029040" y="6356520"/>
            <a:ext cx="308592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ru-RU" sz="1400" b="0" u="none" strike="noStrike">
                <a:solidFill>
                  <a:srgbClr val="FFFFFF"/>
                </a:solidFill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ru-RU" sz="1400" b="0" u="none" strike="noStrike">
                <a:solidFill>
                  <a:srgbClr val="FFFFFF"/>
                </a:solidFill>
                <a:uFillTx/>
                <a:latin typeface="Times New Roman"/>
              </a:rPr>
              <a:t>&lt;нижний колонтитул&gt;</a:t>
            </a:r>
          </a:p>
        </p:txBody>
      </p:sp>
      <p:sp>
        <p:nvSpPr>
          <p:cNvPr id="49" name="PlaceHolder 4"/>
          <p:cNvSpPr>
            <a:spLocks noGrp="1"/>
          </p:cNvSpPr>
          <p:nvPr>
            <p:ph type="sldNum" idx="24"/>
          </p:nvPr>
        </p:nvSpPr>
        <p:spPr>
          <a:xfrm>
            <a:off x="6458040" y="6356520"/>
            <a:ext cx="20570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ru-RU" sz="1200" b="0" u="none" strike="noStrike">
                <a:solidFill>
                  <a:schemeClr val="lt1">
                    <a:tint val="75000"/>
                  </a:schemeClr>
                </a:solidFill>
                <a:uFillTx/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95338244-C97E-45FA-BEF8-3544F6D2CC02}" type="slidenum">
              <a:rPr lang="ru-RU" sz="1200" b="0" u="none" strike="noStrike">
                <a:solidFill>
                  <a:schemeClr val="lt1">
                    <a:tint val="75000"/>
                  </a:schemeClr>
                </a:solidFill>
                <a:uFillTx/>
                <a:latin typeface="Calibri"/>
              </a:rPr>
              <a:t>‹#›</a:t>
            </a:fld>
            <a:endParaRPr lang="ru-RU" sz="1200" b="0" u="none" strike="noStrike">
              <a:solidFill>
                <a:srgbClr val="FFFFFF"/>
              </a:solidFill>
              <a:uFillTx/>
              <a:latin typeface="Times New Roman"/>
            </a:endParaRPr>
          </a:p>
        </p:txBody>
      </p:sp>
      <p:sp>
        <p:nvSpPr>
          <p:cNvPr id="50" name="PlaceHolder 5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ru-RU" sz="2800" b="0" u="none" strike="noStrike">
                <a:solidFill>
                  <a:schemeClr val="lt1"/>
                </a:solidFill>
                <a:uFillTx/>
                <a:latin typeface="Calibri"/>
              </a:rPr>
              <a:t>Для правки структуры щёлкните мышью</a:t>
            </a:r>
          </a:p>
          <a:p>
            <a:pPr marL="864000" lvl="1" indent="-324000">
              <a:lnSpc>
                <a:spcPct val="9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ru-RU" sz="2000" b="0" u="none" strike="noStrike">
                <a:solidFill>
                  <a:schemeClr val="lt1"/>
                </a:solidFill>
                <a:uFillTx/>
                <a:latin typeface="Calibri"/>
              </a:rPr>
              <a:t>Второй уровень структуры</a:t>
            </a:r>
          </a:p>
          <a:p>
            <a:pPr marL="1296000" lvl="2" indent="-288000">
              <a:lnSpc>
                <a:spcPct val="9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chemeClr val="lt1"/>
                </a:solidFill>
                <a:uFillTx/>
                <a:latin typeface="Calibri"/>
              </a:rPr>
              <a:t>Третий уровень структуры</a:t>
            </a:r>
          </a:p>
          <a:p>
            <a:pPr marL="1728000" lvl="3" indent="-216000">
              <a:lnSpc>
                <a:spcPct val="9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chemeClr val="lt1"/>
                </a:solidFill>
                <a:uFillTx/>
                <a:latin typeface="Calibri"/>
              </a:rPr>
              <a:t>Четвёртый уровень структуры</a:t>
            </a:r>
          </a:p>
          <a:p>
            <a:pPr marL="2160000" lvl="4" indent="-2160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ru-RU" sz="2000" b="0" u="none" strike="noStrike">
                <a:solidFill>
                  <a:schemeClr val="lt1"/>
                </a:solidFill>
                <a:uFillTx/>
                <a:latin typeface="Calibri"/>
              </a:rPr>
              <a:t>Пятый уровень структуры</a:t>
            </a:r>
          </a:p>
          <a:p>
            <a:pPr marL="2592000" lvl="5" indent="-2160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ru-RU" sz="2000" b="0" u="none" strike="noStrike">
                <a:solidFill>
                  <a:schemeClr val="lt1"/>
                </a:solidFill>
                <a:uFillTx/>
                <a:latin typeface="Calibri"/>
              </a:rPr>
              <a:t>Шестой уровень структуры</a:t>
            </a:r>
          </a:p>
          <a:p>
            <a:pPr marL="3024000" lvl="6" indent="-2160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ru-RU" sz="2000" b="0" u="none" strike="noStrike">
                <a:solidFill>
                  <a:schemeClr val="lt1"/>
                </a:solidFill>
                <a:uFillTx/>
                <a:latin typeface="Calibri"/>
              </a:rPr>
              <a:t>Седьмой уровень структуры</a:t>
            </a:r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9293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PlaceHolder 1"/>
          <p:cNvSpPr>
            <a:spLocks noGrp="1"/>
          </p:cNvSpPr>
          <p:nvPr>
            <p:ph type="dt" idx="25"/>
          </p:nvPr>
        </p:nvSpPr>
        <p:spPr>
          <a:xfrm>
            <a:off x="628560" y="6356520"/>
            <a:ext cx="20570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defRPr lang="ru-RU" sz="1200" b="0" u="none" strike="noStrike">
                <a:solidFill>
                  <a:schemeClr val="lt1">
                    <a:tint val="75000"/>
                  </a:schemeClr>
                </a:solidFill>
                <a:uFillTx/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</a:pPr>
            <a:r>
              <a:rPr lang="ru-RU" sz="1200" b="0" u="none" strike="noStrike">
                <a:solidFill>
                  <a:schemeClr val="lt1">
                    <a:tint val="75000"/>
                  </a:schemeClr>
                </a:solidFill>
                <a:uFillTx/>
                <a:latin typeface="Calibri"/>
              </a:rPr>
              <a:t>&lt;дата/время&gt;</a:t>
            </a:r>
            <a:endParaRPr lang="ru-RU" sz="1200" b="0" u="none" strike="noStrike">
              <a:solidFill>
                <a:srgbClr val="FFFFFF"/>
              </a:solidFill>
              <a:uFillTx/>
              <a:latin typeface="Times New Roman"/>
            </a:endParaRPr>
          </a:p>
        </p:txBody>
      </p:sp>
      <p:sp>
        <p:nvSpPr>
          <p:cNvPr id="53" name="PlaceHolder 2"/>
          <p:cNvSpPr>
            <a:spLocks noGrp="1"/>
          </p:cNvSpPr>
          <p:nvPr>
            <p:ph type="ftr" idx="26"/>
          </p:nvPr>
        </p:nvSpPr>
        <p:spPr>
          <a:xfrm>
            <a:off x="3029040" y="6356520"/>
            <a:ext cx="308592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ru-RU" sz="1400" b="0" u="none" strike="noStrike">
                <a:solidFill>
                  <a:srgbClr val="FFFFFF"/>
                </a:solidFill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ru-RU" sz="1400" b="0" u="none" strike="noStrike">
                <a:solidFill>
                  <a:srgbClr val="FFFFFF"/>
                </a:solidFill>
                <a:uFillTx/>
                <a:latin typeface="Times New Roman"/>
              </a:rPr>
              <a:t>&lt;нижний колонтитул&gt;</a:t>
            </a:r>
          </a:p>
        </p:txBody>
      </p:sp>
      <p:sp>
        <p:nvSpPr>
          <p:cNvPr id="54" name="PlaceHolder 3"/>
          <p:cNvSpPr>
            <a:spLocks noGrp="1"/>
          </p:cNvSpPr>
          <p:nvPr>
            <p:ph type="sldNum" idx="27"/>
          </p:nvPr>
        </p:nvSpPr>
        <p:spPr>
          <a:xfrm>
            <a:off x="6458040" y="6356520"/>
            <a:ext cx="20570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ru-RU" sz="1200" b="0" u="none" strike="noStrike">
                <a:solidFill>
                  <a:schemeClr val="lt1">
                    <a:tint val="75000"/>
                  </a:schemeClr>
                </a:solidFill>
                <a:uFillTx/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9EA7B6E7-9A29-44E4-8E40-564C227662E7}" type="slidenum">
              <a:rPr lang="ru-RU" sz="1200" b="0" u="none" strike="noStrike">
                <a:solidFill>
                  <a:schemeClr val="lt1">
                    <a:tint val="75000"/>
                  </a:schemeClr>
                </a:solidFill>
                <a:uFillTx/>
                <a:latin typeface="Calibri"/>
              </a:rPr>
              <a:t>‹#›</a:t>
            </a:fld>
            <a:endParaRPr lang="ru-RU" sz="1200" b="0" u="none" strike="noStrike">
              <a:solidFill>
                <a:srgbClr val="FFFFFF"/>
              </a:solidFill>
              <a:uFillTx/>
              <a:latin typeface="Times New Roman"/>
            </a:endParaRPr>
          </a:p>
        </p:txBody>
      </p:sp>
      <p:sp>
        <p:nvSpPr>
          <p:cNvPr id="55" name="PlaceHolder 4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ru-RU" sz="1800" b="0" u="none" strike="noStrike">
                <a:solidFill>
                  <a:schemeClr val="lt1"/>
                </a:solidFill>
                <a:uFillTx/>
                <a:latin typeface="Calibri"/>
              </a:rPr>
              <a:t>Для правки текста заглавия щёлкните мышью</a:t>
            </a:r>
          </a:p>
        </p:txBody>
      </p:sp>
      <p:sp>
        <p:nvSpPr>
          <p:cNvPr id="56" name="PlaceHolder 5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ru-RU" sz="2800" b="0" u="none" strike="noStrike">
                <a:solidFill>
                  <a:schemeClr val="lt1"/>
                </a:solidFill>
                <a:uFillTx/>
                <a:latin typeface="Calibri"/>
              </a:rPr>
              <a:t>Для правки структуры щёлкните мышью</a:t>
            </a:r>
          </a:p>
          <a:p>
            <a:pPr marL="864000" lvl="1" indent="-324000">
              <a:lnSpc>
                <a:spcPct val="9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ru-RU" sz="2000" b="0" u="none" strike="noStrike">
                <a:solidFill>
                  <a:schemeClr val="lt1"/>
                </a:solidFill>
                <a:uFillTx/>
                <a:latin typeface="Calibri"/>
              </a:rPr>
              <a:t>Второй уровень структуры</a:t>
            </a:r>
          </a:p>
          <a:p>
            <a:pPr marL="1296000" lvl="2" indent="-288000">
              <a:lnSpc>
                <a:spcPct val="9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chemeClr val="lt1"/>
                </a:solidFill>
                <a:uFillTx/>
                <a:latin typeface="Calibri"/>
              </a:rPr>
              <a:t>Третий уровень структуры</a:t>
            </a:r>
          </a:p>
          <a:p>
            <a:pPr marL="1728000" lvl="3" indent="-216000">
              <a:lnSpc>
                <a:spcPct val="9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chemeClr val="lt1"/>
                </a:solidFill>
                <a:uFillTx/>
                <a:latin typeface="Calibri"/>
              </a:rPr>
              <a:t>Четвёртый уровень структуры</a:t>
            </a:r>
          </a:p>
          <a:p>
            <a:pPr marL="2160000" lvl="4" indent="-2160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ru-RU" sz="2000" b="0" u="none" strike="noStrike">
                <a:solidFill>
                  <a:schemeClr val="lt1"/>
                </a:solidFill>
                <a:uFillTx/>
                <a:latin typeface="Calibri"/>
              </a:rPr>
              <a:t>Пятый уровень структуры</a:t>
            </a:r>
          </a:p>
          <a:p>
            <a:pPr marL="2592000" lvl="5" indent="-2160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ru-RU" sz="2000" b="0" u="none" strike="noStrike">
                <a:solidFill>
                  <a:schemeClr val="lt1"/>
                </a:solidFill>
                <a:uFillTx/>
                <a:latin typeface="Calibri"/>
              </a:rPr>
              <a:t>Шестой уровень структуры</a:t>
            </a:r>
          </a:p>
          <a:p>
            <a:pPr marL="3024000" lvl="6" indent="-2160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ru-RU" sz="2000" b="0" u="none" strike="noStrike">
                <a:solidFill>
                  <a:schemeClr val="lt1"/>
                </a:solidFill>
                <a:uFillTx/>
                <a:latin typeface="Calibri"/>
              </a:rPr>
              <a:t>Седьмой уровень структуры</a:t>
            </a:r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hyperlink" Target="http://www.tretyakovgallery.ru/dataphotos/7/72/729e0a09ffc55a4cb9deaa2671d7f9c8.jpg" TargetMode="External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7" Type="http://schemas.openxmlformats.org/officeDocument/2006/relationships/image" Target="../media/image20.w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5" Type="http://schemas.openxmlformats.org/officeDocument/2006/relationships/image" Target="../media/image18.wmf"/><Relationship Id="rId4" Type="http://schemas.openxmlformats.org/officeDocument/2006/relationships/image" Target="../media/image1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9.xml"/><Relationship Id="rId1" Type="http://schemas.openxmlformats.org/officeDocument/2006/relationships/audio" Target="file:///E:\&#1044;&#1086;&#1082;&#1091;&#1084;&#1077;&#1085;&#1090;&#1099;%202023-24\&#1089;&#1090;&#1080;&#1084;&#1091;&#1083;&#1080;&#1088;&#1091;&#1102;&#1097;&#1080;&#1077;%202\&#1050;&#1086;&#1085;&#1089;&#1087;&#1077;&#1082;&#1090;&#1099;%20&#1085;&#1072;%20&#1089;&#1072;&#1081;&#1090;\&#1057;&#1086;&#1095;&#1080;&#1085;&#1077;&#1085;&#1080;&#1077;-&#1086;&#1087;&#1080;&#1089;&#1072;&#1085;&#1080;&#1077;%20&#1087;&#1086;%20&#1082;&#1072;&#1088;&#1090;&#1080;&#1085;&#1077;%20&#1042;.&#1052;.%20&#1042;&#1072;&#1089;&#1085;&#1077;&#1094;&#1086;&#1074;&#1072;%20&#1048;&#1074;&#1072;&#1085;%20&#1062;&#1072;&#1088;&#1077;&#1074;&#1080;&#1095;%20&#1085;&#1072;%20&#1057;&#1077;&#1088;&#1086;&#1084;%20&#1074;&#1086;&#1083;&#1082;&#1077;\&#1041;&#1080;&#1090;&#1074;&#1072;%20&#1089;%20&#1084;&#1099;&#1096;&#1072;&#1084;&#1080;%20&#1063;&#1072;&#1081;&#1082;&#1086;&#1074;&#1089;&#1082;&#1080;&#1081;.mp3" TargetMode="External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wm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png"/><Relationship Id="rId5" Type="http://schemas.openxmlformats.org/officeDocument/2006/relationships/image" Target="../media/image24.wmf"/><Relationship Id="rId4" Type="http://schemas.openxmlformats.org/officeDocument/2006/relationships/image" Target="../media/image2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4.wmf"/><Relationship Id="rId4" Type="http://schemas.openxmlformats.org/officeDocument/2006/relationships/image" Target="../media/image2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wmf"/><Relationship Id="rId5" Type="http://schemas.openxmlformats.org/officeDocument/2006/relationships/image" Target="../media/image27.wmf"/><Relationship Id="rId4" Type="http://schemas.openxmlformats.org/officeDocument/2006/relationships/image" Target="../media/image26.wm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9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wmf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PlaceHolder 1"/>
          <p:cNvSpPr>
            <a:spLocks noGrp="1"/>
          </p:cNvSpPr>
          <p:nvPr>
            <p:ph type="title"/>
          </p:nvPr>
        </p:nvSpPr>
        <p:spPr>
          <a:xfrm>
            <a:off x="323640" y="395784"/>
            <a:ext cx="8640720" cy="5431809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3600" b="1" u="none" strike="noStrike" dirty="0">
                <a:solidFill>
                  <a:schemeClr val="lt1"/>
                </a:solidFill>
                <a:uFillTx/>
                <a:latin typeface="Calibri Light"/>
              </a:rPr>
              <a:t>Тема: написание сочинения по </a:t>
            </a:r>
            <a:r>
              <a:rPr lang="ru-RU" sz="3600" b="1" u="none" strike="noStrike" dirty="0" smtClean="0">
                <a:solidFill>
                  <a:schemeClr val="lt1"/>
                </a:solidFill>
                <a:uFillTx/>
                <a:latin typeface="Calibri Light"/>
              </a:rPr>
              <a:t>картине…</a:t>
            </a:r>
            <a:r>
              <a:rPr sz="3600" dirty="0"/>
              <a:t/>
            </a:r>
            <a:br>
              <a:rPr sz="3600" dirty="0"/>
            </a:br>
            <a:r>
              <a:rPr lang="ru-RU" sz="2800" b="1" u="none" strike="noStrike" dirty="0">
                <a:solidFill>
                  <a:schemeClr val="lt1"/>
                </a:solidFill>
                <a:uFillTx/>
                <a:latin typeface="Calibri Light"/>
              </a:rPr>
              <a:t>Цель: формирование умения описывать содержание картины, раскрывать замысел художника и передавать свое отношение к картине</a:t>
            </a:r>
            <a:r>
              <a:rPr lang="ru-RU" sz="2800" b="1" u="none" strike="noStrike" dirty="0" smtClean="0">
                <a:solidFill>
                  <a:schemeClr val="lt1"/>
                </a:solidFill>
                <a:uFillTx/>
                <a:latin typeface="Calibri Light"/>
              </a:rPr>
              <a:t>.</a:t>
            </a:r>
            <a:r>
              <a:rPr sz="2800" dirty="0"/>
              <a:t/>
            </a:r>
            <a:br>
              <a:rPr sz="2800" dirty="0"/>
            </a:br>
            <a:r>
              <a:rPr lang="ru-RU" sz="2800" b="1" u="none" strike="noStrike" dirty="0" smtClean="0">
                <a:solidFill>
                  <a:schemeClr val="lt1"/>
                </a:solidFill>
                <a:uFillTx/>
                <a:latin typeface="Calibri Light"/>
              </a:rPr>
              <a:t>Задачи</a:t>
            </a:r>
            <a:r>
              <a:rPr lang="ru-RU" sz="2800" b="1" u="none" strike="noStrike" dirty="0">
                <a:solidFill>
                  <a:schemeClr val="lt1"/>
                </a:solidFill>
                <a:uFillTx/>
                <a:latin typeface="Calibri Light"/>
              </a:rPr>
              <a:t>: </a:t>
            </a:r>
            <a:r>
              <a:rPr sz="2800" dirty="0"/>
              <a:t/>
            </a:r>
            <a:br>
              <a:rPr sz="2800" dirty="0"/>
            </a:br>
            <a:r>
              <a:rPr lang="ru-RU" sz="2800" b="1" u="none" strike="noStrike" dirty="0">
                <a:solidFill>
                  <a:schemeClr val="lt1"/>
                </a:solidFill>
                <a:uFillTx/>
                <a:latin typeface="Calibri Light"/>
              </a:rPr>
              <a:t>- </a:t>
            </a:r>
            <a:r>
              <a:rPr lang="ru-RU" sz="2800" b="1" u="none" strike="noStrike" dirty="0" smtClean="0">
                <a:solidFill>
                  <a:schemeClr val="lt1"/>
                </a:solidFill>
                <a:uFillTx/>
                <a:latin typeface="Calibri Light"/>
              </a:rPr>
              <a:t>учиться </a:t>
            </a:r>
            <a:r>
              <a:rPr lang="ru-RU" sz="2800" b="1" u="none" strike="noStrike" dirty="0">
                <a:solidFill>
                  <a:schemeClr val="lt1"/>
                </a:solidFill>
                <a:uFillTx/>
                <a:latin typeface="Calibri Light"/>
              </a:rPr>
              <a:t>определять тему, структурные  компоненты текста, соотносить текст и содержание </a:t>
            </a:r>
            <a:r>
              <a:rPr lang="ru-RU" sz="2800" b="1" u="none" strike="noStrike" dirty="0" smtClean="0">
                <a:solidFill>
                  <a:schemeClr val="lt1"/>
                </a:solidFill>
                <a:uFillTx/>
                <a:latin typeface="Calibri Light"/>
              </a:rPr>
              <a:t>картины; </a:t>
            </a:r>
            <a:r>
              <a:rPr sz="2800" dirty="0"/>
              <a:t/>
            </a:r>
            <a:br>
              <a:rPr sz="2800" dirty="0"/>
            </a:br>
            <a:r>
              <a:rPr lang="ru-RU" sz="2800" b="1" u="none" strike="noStrike" dirty="0">
                <a:solidFill>
                  <a:schemeClr val="lt1"/>
                </a:solidFill>
                <a:uFillTx/>
                <a:latin typeface="Calibri Light"/>
              </a:rPr>
              <a:t>- совершенствовать </a:t>
            </a:r>
            <a:r>
              <a:rPr lang="ru-RU" sz="2800" b="1" u="none" strike="noStrike" dirty="0" smtClean="0">
                <a:solidFill>
                  <a:schemeClr val="lt1"/>
                </a:solidFill>
                <a:uFillTx/>
                <a:latin typeface="Calibri Light"/>
              </a:rPr>
              <a:t>умение  </a:t>
            </a:r>
            <a:r>
              <a:rPr lang="ru-RU" sz="2600" dirty="0" smtClean="0">
                <a:latin typeface="TM Times New Roman"/>
              </a:rPr>
              <a:t>составлять предложения в типе описание и повествование;</a:t>
            </a:r>
            <a:r>
              <a:rPr sz="2400" dirty="0"/>
              <a:t/>
            </a:r>
            <a:br>
              <a:rPr sz="2400" dirty="0"/>
            </a:br>
            <a:r>
              <a:rPr lang="ru-RU" sz="2800" b="1" u="none" strike="noStrike" dirty="0">
                <a:solidFill>
                  <a:schemeClr val="lt1"/>
                </a:solidFill>
                <a:uFillTx/>
                <a:latin typeface="Calibri Light"/>
              </a:rPr>
              <a:t>- развивать воображение; </a:t>
            </a:r>
            <a:r>
              <a:rPr sz="2800" dirty="0"/>
              <a:t/>
            </a:r>
            <a:br>
              <a:rPr sz="2800" dirty="0"/>
            </a:br>
            <a:r>
              <a:rPr lang="ru-RU" sz="2800" b="1" u="none" strike="noStrike" dirty="0">
                <a:solidFill>
                  <a:schemeClr val="lt1"/>
                </a:solidFill>
                <a:uFillTx/>
                <a:latin typeface="Calibri Light"/>
              </a:rPr>
              <a:t>- расширять словарный запас.</a:t>
            </a:r>
            <a:endParaRPr lang="ru-RU" sz="2800" b="0" u="none" strike="noStrike" dirty="0">
              <a:solidFill>
                <a:schemeClr val="lt1"/>
              </a:solidFill>
              <a:uFillTx/>
              <a:latin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" name="i-main-pic" descr="Картинка 16 из 75">
            <a:hlinkClick r:id="rId2"/>
          </p:cNvPr>
          <p:cNvPicPr/>
          <p:nvPr/>
        </p:nvPicPr>
        <p:blipFill>
          <a:blip r:embed="rId3"/>
          <a:stretch/>
        </p:blipFill>
        <p:spPr>
          <a:xfrm>
            <a:off x="1259640" y="1124640"/>
            <a:ext cx="6984720" cy="5168520"/>
          </a:xfrm>
          <a:prstGeom prst="rect">
            <a:avLst/>
          </a:prstGeom>
          <a:ln w="9525">
            <a:noFill/>
          </a:ln>
        </p:spPr>
      </p:pic>
      <p:sp>
        <p:nvSpPr>
          <p:cNvPr id="95" name="TextBox 5"/>
          <p:cNvSpPr/>
          <p:nvPr/>
        </p:nvSpPr>
        <p:spPr>
          <a:xfrm>
            <a:off x="1187640" y="332640"/>
            <a:ext cx="6984360" cy="638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 defTabSz="914400">
              <a:lnSpc>
                <a:spcPct val="100000"/>
              </a:lnSpc>
            </a:pPr>
            <a:r>
              <a:rPr lang="ru-RU" sz="3600" b="1" u="none" strike="noStrike">
                <a:solidFill>
                  <a:schemeClr val="lt1"/>
                </a:solidFill>
                <a:uFillTx/>
                <a:latin typeface="Monotype Corsiva"/>
              </a:rPr>
              <a:t>Дом - музей Васнецова В. М.</a:t>
            </a:r>
            <a:endParaRPr lang="ru-RU" sz="3600" b="0" u="none" strike="noStrike">
              <a:solidFill>
                <a:srgbClr val="FFFFFF"/>
              </a:solidFill>
              <a:uFillTx/>
              <a:latin typeface="Arial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 additive="repl">
                                        <p:cTn id="7" dur="20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6" name="Рисунок 2" descr="img28.jpg"/>
          <p:cNvPicPr/>
          <p:nvPr/>
        </p:nvPicPr>
        <p:blipFill>
          <a:blip r:embed="rId2"/>
          <a:stretch/>
        </p:blipFill>
        <p:spPr>
          <a:xfrm>
            <a:off x="539640" y="476640"/>
            <a:ext cx="3979080" cy="5445000"/>
          </a:xfrm>
          <a:prstGeom prst="rect">
            <a:avLst/>
          </a:prstGeom>
          <a:ln w="0">
            <a:noFill/>
          </a:ln>
        </p:spPr>
      </p:pic>
      <p:sp>
        <p:nvSpPr>
          <p:cNvPr id="97" name="TextBox 4"/>
          <p:cNvSpPr/>
          <p:nvPr/>
        </p:nvSpPr>
        <p:spPr>
          <a:xfrm>
            <a:off x="4644000" y="2061000"/>
            <a:ext cx="4248000" cy="1568206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 defTabSz="914400">
              <a:lnSpc>
                <a:spcPct val="100000"/>
              </a:lnSpc>
            </a:pPr>
            <a:r>
              <a:rPr lang="ru-RU" sz="4800" b="1" u="none" strike="noStrike" dirty="0">
                <a:solidFill>
                  <a:schemeClr val="lt1"/>
                </a:solidFill>
                <a:uFillTx/>
                <a:latin typeface="Monotype Corsiva"/>
              </a:rPr>
              <a:t>«Иван – </a:t>
            </a:r>
            <a:r>
              <a:rPr lang="ru-RU" sz="4800" b="1" dirty="0">
                <a:solidFill>
                  <a:schemeClr val="lt1"/>
                </a:solidFill>
                <a:latin typeface="Monotype Corsiva"/>
              </a:rPr>
              <a:t>Ц</a:t>
            </a:r>
            <a:r>
              <a:rPr lang="ru-RU" sz="4800" b="1" u="none" strike="noStrike" dirty="0" smtClean="0">
                <a:solidFill>
                  <a:schemeClr val="lt1"/>
                </a:solidFill>
                <a:uFillTx/>
                <a:latin typeface="Monotype Corsiva"/>
              </a:rPr>
              <a:t>аревич </a:t>
            </a:r>
            <a:endParaRPr lang="ru-RU" sz="4800" b="0" u="none" strike="noStrike" dirty="0">
              <a:solidFill>
                <a:srgbClr val="FFFFFF"/>
              </a:solidFill>
              <a:uFillTx/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lang="ru-RU" sz="4800" b="1" u="none" strike="noStrike" dirty="0">
                <a:solidFill>
                  <a:schemeClr val="lt1"/>
                </a:solidFill>
                <a:uFillTx/>
                <a:latin typeface="Monotype Corsiva"/>
              </a:rPr>
              <a:t>на Сером Волке»</a:t>
            </a:r>
            <a:endParaRPr lang="ru-RU" sz="4800" b="0" u="none" strike="noStrike" dirty="0">
              <a:solidFill>
                <a:srgbClr val="FFFFFF"/>
              </a:solidFill>
              <a:uFillTx/>
              <a:latin typeface="Arial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8" name="Picture 2"/>
          <p:cNvPicPr/>
          <p:nvPr/>
        </p:nvPicPr>
        <p:blipFill>
          <a:blip r:embed="rId2">
            <a:lum bright="70000" contrast="-70000"/>
          </a:blip>
          <a:stretch/>
        </p:blipFill>
        <p:spPr>
          <a:xfrm>
            <a:off x="251640" y="404640"/>
            <a:ext cx="8604000" cy="2450520"/>
          </a:xfrm>
          <a:prstGeom prst="rect">
            <a:avLst/>
          </a:prstGeom>
          <a:ln w="9525">
            <a:noFill/>
          </a:ln>
        </p:spPr>
      </p:pic>
      <p:sp>
        <p:nvSpPr>
          <p:cNvPr id="99" name="TextBox 2"/>
          <p:cNvSpPr/>
          <p:nvPr/>
        </p:nvSpPr>
        <p:spPr>
          <a:xfrm>
            <a:off x="841320" y="1319760"/>
            <a:ext cx="8064360" cy="583321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ru-RU" sz="3200" b="1" u="none" strike="noStrike" dirty="0">
                <a:solidFill>
                  <a:srgbClr val="002060"/>
                </a:solidFill>
                <a:uFillTx/>
                <a:latin typeface="Arial Black"/>
              </a:rPr>
              <a:t>«Иван – </a:t>
            </a:r>
            <a:r>
              <a:rPr lang="ru-RU" sz="3200" b="1" u="none" strike="noStrike" dirty="0" smtClean="0">
                <a:solidFill>
                  <a:srgbClr val="002060"/>
                </a:solidFill>
                <a:uFillTx/>
                <a:latin typeface="Arial Black"/>
              </a:rPr>
              <a:t>Царевич </a:t>
            </a:r>
            <a:r>
              <a:rPr lang="ru-RU" sz="3200" b="1" u="none" strike="noStrike" dirty="0">
                <a:solidFill>
                  <a:srgbClr val="002060"/>
                </a:solidFill>
                <a:uFillTx/>
                <a:latin typeface="Arial Black"/>
              </a:rPr>
              <a:t>и </a:t>
            </a:r>
            <a:r>
              <a:rPr lang="ru-RU" sz="3200" b="1" u="none" strike="noStrike" dirty="0" smtClean="0">
                <a:solidFill>
                  <a:srgbClr val="002060"/>
                </a:solidFill>
                <a:uFillTx/>
                <a:latin typeface="Arial Black"/>
              </a:rPr>
              <a:t>Серый </a:t>
            </a:r>
            <a:r>
              <a:rPr lang="ru-RU" sz="3200" b="1" dirty="0">
                <a:solidFill>
                  <a:srgbClr val="002060"/>
                </a:solidFill>
                <a:latin typeface="Arial Black"/>
              </a:rPr>
              <a:t>В</a:t>
            </a:r>
            <a:r>
              <a:rPr lang="ru-RU" sz="3200" b="1" u="none" strike="noStrike" dirty="0" smtClean="0">
                <a:solidFill>
                  <a:srgbClr val="002060"/>
                </a:solidFill>
                <a:uFillTx/>
                <a:latin typeface="Arial Black"/>
              </a:rPr>
              <a:t>олк</a:t>
            </a:r>
            <a:r>
              <a:rPr lang="ru-RU" sz="3200" b="1" u="none" strike="noStrike" dirty="0">
                <a:solidFill>
                  <a:srgbClr val="002060"/>
                </a:solidFill>
                <a:uFillTx/>
                <a:latin typeface="Arial Black"/>
              </a:rPr>
              <a:t>»</a:t>
            </a:r>
            <a:endParaRPr lang="ru-RU" sz="3200" b="0" u="none" strike="noStrike" dirty="0">
              <a:solidFill>
                <a:srgbClr val="FFFFFF"/>
              </a:solidFill>
              <a:uFillTx/>
              <a:latin typeface="Arial"/>
            </a:endParaRPr>
          </a:p>
        </p:txBody>
      </p:sp>
      <p:pic>
        <p:nvPicPr>
          <p:cNvPr id="100" name="Picture 2"/>
          <p:cNvPicPr/>
          <p:nvPr/>
        </p:nvPicPr>
        <p:blipFill>
          <a:blip r:embed="rId2">
            <a:lum bright="70000" contrast="-70000"/>
          </a:blip>
          <a:stretch/>
        </p:blipFill>
        <p:spPr>
          <a:xfrm>
            <a:off x="323640" y="3573000"/>
            <a:ext cx="8604000" cy="2450520"/>
          </a:xfrm>
          <a:prstGeom prst="rect">
            <a:avLst/>
          </a:prstGeom>
          <a:ln w="9525">
            <a:noFill/>
          </a:ln>
        </p:spPr>
      </p:pic>
      <p:sp>
        <p:nvSpPr>
          <p:cNvPr id="101" name="TextBox 3"/>
          <p:cNvSpPr/>
          <p:nvPr/>
        </p:nvSpPr>
        <p:spPr>
          <a:xfrm>
            <a:off x="1043640" y="4536720"/>
            <a:ext cx="8352720" cy="521766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ru-RU" sz="2800" b="1" u="none" strike="noStrike" dirty="0">
                <a:solidFill>
                  <a:srgbClr val="002060"/>
                </a:solidFill>
                <a:uFillTx/>
                <a:latin typeface="Arial Black"/>
              </a:rPr>
              <a:t>«Иван – </a:t>
            </a:r>
            <a:r>
              <a:rPr lang="ru-RU" sz="2800" b="1" u="none" strike="noStrike" dirty="0" smtClean="0">
                <a:solidFill>
                  <a:srgbClr val="002060"/>
                </a:solidFill>
                <a:uFillTx/>
                <a:latin typeface="Arial Black"/>
              </a:rPr>
              <a:t>Царевич </a:t>
            </a:r>
            <a:r>
              <a:rPr lang="ru-RU" sz="2800" b="1" u="none" strike="noStrike" dirty="0">
                <a:solidFill>
                  <a:srgbClr val="002060"/>
                </a:solidFill>
                <a:uFillTx/>
                <a:latin typeface="Arial Black"/>
              </a:rPr>
              <a:t>на Сером Волке»</a:t>
            </a:r>
            <a:endParaRPr lang="ru-RU" sz="2800" b="0" u="none" strike="noStrike" dirty="0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102" name="TextBox 6"/>
          <p:cNvSpPr/>
          <p:nvPr/>
        </p:nvSpPr>
        <p:spPr>
          <a:xfrm>
            <a:off x="2051640" y="476640"/>
            <a:ext cx="4536000" cy="699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 defTabSz="914400">
              <a:lnSpc>
                <a:spcPct val="100000"/>
              </a:lnSpc>
            </a:pPr>
            <a:r>
              <a:rPr lang="ru-RU" sz="4000" b="1" u="none" strike="noStrike">
                <a:solidFill>
                  <a:srgbClr val="C00000"/>
                </a:solidFill>
                <a:uFillTx/>
                <a:latin typeface="Monotype Corsiva"/>
              </a:rPr>
              <a:t>СКАЗКА</a:t>
            </a:r>
            <a:endParaRPr lang="ru-RU" sz="4000" b="0" u="none" strike="noStrik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103" name="TextBox 7"/>
          <p:cNvSpPr/>
          <p:nvPr/>
        </p:nvSpPr>
        <p:spPr>
          <a:xfrm>
            <a:off x="2843640" y="3645000"/>
            <a:ext cx="3816000" cy="699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 defTabSz="914400">
              <a:lnSpc>
                <a:spcPct val="100000"/>
              </a:lnSpc>
            </a:pPr>
            <a:r>
              <a:rPr lang="ru-RU" sz="4000" b="1" u="none" strike="noStrike">
                <a:solidFill>
                  <a:srgbClr val="C00000"/>
                </a:solidFill>
                <a:uFillTx/>
                <a:latin typeface="Monotype Corsiva"/>
              </a:rPr>
              <a:t>КАРТИНА</a:t>
            </a:r>
            <a:endParaRPr lang="ru-RU" sz="4000" b="0" u="none" strike="noStrike">
              <a:solidFill>
                <a:srgbClr val="FFFFFF"/>
              </a:solidFill>
              <a:uFillTx/>
              <a:latin typeface="Arial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TextBox 4"/>
          <p:cNvSpPr/>
          <p:nvPr/>
        </p:nvSpPr>
        <p:spPr>
          <a:xfrm>
            <a:off x="467640" y="260640"/>
            <a:ext cx="8496720" cy="1370520"/>
          </a:xfrm>
          <a:prstGeom prst="rect">
            <a:avLst/>
          </a:prstGeom>
          <a:solidFill>
            <a:srgbClr val="FFFFFF"/>
          </a:solidFill>
          <a:ln>
            <a:solidFill>
              <a:srgbClr val="292934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indent="-216000" algn="just" defTabSz="914400">
              <a:lnSpc>
                <a:spcPct val="100000"/>
              </a:lnSpc>
              <a:buSzPct val="100058"/>
              <a:buBlip>
                <a:blip r:embed="rId2"/>
              </a:buBlip>
            </a:pPr>
            <a:r>
              <a:rPr lang="ru-RU" sz="2800" b="1" u="none" strike="noStrike" dirty="0">
                <a:solidFill>
                  <a:srgbClr val="002060"/>
                </a:solidFill>
                <a:uFillTx/>
                <a:latin typeface="Bookman Old Style"/>
              </a:rPr>
              <a:t>Сел Иван – </a:t>
            </a:r>
            <a:r>
              <a:rPr lang="ru-RU" sz="2800" b="1" u="none" strike="noStrike" dirty="0" smtClean="0">
                <a:solidFill>
                  <a:srgbClr val="002060"/>
                </a:solidFill>
                <a:uFillTx/>
                <a:latin typeface="Bookman Old Style"/>
              </a:rPr>
              <a:t>Царевич </a:t>
            </a:r>
            <a:r>
              <a:rPr lang="ru-RU" sz="2800" b="1" u="none" strike="noStrike" dirty="0">
                <a:solidFill>
                  <a:srgbClr val="002060"/>
                </a:solidFill>
                <a:uFillTx/>
                <a:latin typeface="Bookman Old Style"/>
              </a:rPr>
              <a:t>на волка верхом, </a:t>
            </a:r>
            <a:r>
              <a:rPr lang="ru-RU" sz="2800" b="1" u="none" strike="noStrike" dirty="0" smtClean="0">
                <a:solidFill>
                  <a:srgbClr val="002060"/>
                </a:solidFill>
                <a:uFillTx/>
                <a:latin typeface="Bookman Old Style"/>
              </a:rPr>
              <a:t>Серый </a:t>
            </a:r>
            <a:r>
              <a:rPr lang="ru-RU" sz="2800" b="1" dirty="0">
                <a:solidFill>
                  <a:srgbClr val="002060"/>
                </a:solidFill>
                <a:latin typeface="Bookman Old Style"/>
              </a:rPr>
              <a:t>В</a:t>
            </a:r>
            <a:r>
              <a:rPr lang="ru-RU" sz="2800" b="1" u="none" strike="noStrike" dirty="0" smtClean="0">
                <a:solidFill>
                  <a:srgbClr val="002060"/>
                </a:solidFill>
                <a:uFillTx/>
                <a:latin typeface="Bookman Old Style"/>
              </a:rPr>
              <a:t>олк </a:t>
            </a:r>
            <a:r>
              <a:rPr lang="ru-RU" sz="2800" b="1" u="none" strike="noStrike" dirty="0">
                <a:solidFill>
                  <a:srgbClr val="002060"/>
                </a:solidFill>
                <a:uFillTx/>
                <a:latin typeface="Bookman Old Style"/>
              </a:rPr>
              <a:t>и поскакал – синие леса мимо глаз пропускает, озёра хвостом заметает.</a:t>
            </a:r>
            <a:endParaRPr lang="ru-RU" sz="2800" b="0" u="none" strike="noStrike" dirty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05" name="TextBox 6"/>
          <p:cNvSpPr/>
          <p:nvPr/>
        </p:nvSpPr>
        <p:spPr>
          <a:xfrm>
            <a:off x="467640" y="1917000"/>
            <a:ext cx="8496720" cy="2224440"/>
          </a:xfrm>
          <a:prstGeom prst="rect">
            <a:avLst/>
          </a:prstGeom>
          <a:solidFill>
            <a:srgbClr val="FFFFFF"/>
          </a:solidFill>
          <a:ln>
            <a:solidFill>
              <a:srgbClr val="292934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indent="-216000" algn="just" defTabSz="914400">
              <a:lnSpc>
                <a:spcPct val="100000"/>
              </a:lnSpc>
              <a:buSzPct val="100058"/>
              <a:buBlip>
                <a:blip r:embed="rId2"/>
              </a:buBlip>
            </a:pPr>
            <a:r>
              <a:rPr lang="ru-RU" sz="2800" b="1" u="none" strike="noStrike" dirty="0">
                <a:solidFill>
                  <a:srgbClr val="002060"/>
                </a:solidFill>
                <a:uFillTx/>
                <a:latin typeface="Bookman Old Style"/>
              </a:rPr>
              <a:t>Помчался </a:t>
            </a:r>
            <a:r>
              <a:rPr lang="ru-RU" sz="2800" b="1" u="none" strike="noStrike" dirty="0" smtClean="0">
                <a:solidFill>
                  <a:srgbClr val="002060"/>
                </a:solidFill>
                <a:uFillTx/>
                <a:latin typeface="Bookman Old Style"/>
              </a:rPr>
              <a:t>Серый </a:t>
            </a:r>
            <a:r>
              <a:rPr lang="ru-RU" sz="2800" b="1" dirty="0">
                <a:solidFill>
                  <a:srgbClr val="002060"/>
                </a:solidFill>
                <a:latin typeface="Bookman Old Style"/>
              </a:rPr>
              <a:t>В</a:t>
            </a:r>
            <a:r>
              <a:rPr lang="ru-RU" sz="2800" b="1" u="none" strike="noStrike" dirty="0" smtClean="0">
                <a:solidFill>
                  <a:srgbClr val="002060"/>
                </a:solidFill>
                <a:uFillTx/>
                <a:latin typeface="Bookman Old Style"/>
              </a:rPr>
              <a:t>олк </a:t>
            </a:r>
            <a:r>
              <a:rPr lang="ru-RU" sz="2800" b="1" u="none" strike="noStrike" dirty="0">
                <a:solidFill>
                  <a:srgbClr val="002060"/>
                </a:solidFill>
                <a:uFillTx/>
                <a:latin typeface="Bookman Old Style"/>
              </a:rPr>
              <a:t>с Иваном – </a:t>
            </a:r>
            <a:r>
              <a:rPr lang="ru-RU" sz="2800" b="1" u="none" strike="noStrike" dirty="0" smtClean="0">
                <a:solidFill>
                  <a:srgbClr val="002060"/>
                </a:solidFill>
                <a:uFillTx/>
                <a:latin typeface="Bookman Old Style"/>
              </a:rPr>
              <a:t>Царевичем</a:t>
            </a:r>
            <a:r>
              <a:rPr lang="ru-RU" sz="2800" b="1" u="none" strike="noStrike" dirty="0">
                <a:solidFill>
                  <a:srgbClr val="002060"/>
                </a:solidFill>
                <a:uFillTx/>
                <a:latin typeface="Bookman Old Style"/>
              </a:rPr>
              <a:t>, с Еленой Прекрасной обратной дорогой – синие леса мимо глаз пропускает, реки, озёра хвостом заметает.</a:t>
            </a:r>
            <a:endParaRPr lang="ru-RU" sz="2800" b="0" u="none" strike="noStrike" dirty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06" name="TextBox 7"/>
          <p:cNvSpPr/>
          <p:nvPr/>
        </p:nvSpPr>
        <p:spPr>
          <a:xfrm>
            <a:off x="467640" y="4437000"/>
            <a:ext cx="8496720" cy="2224440"/>
          </a:xfrm>
          <a:prstGeom prst="rect">
            <a:avLst/>
          </a:prstGeom>
          <a:solidFill>
            <a:srgbClr val="FFFFFF"/>
          </a:solidFill>
          <a:ln>
            <a:solidFill>
              <a:srgbClr val="292934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indent="-216000" algn="just" defTabSz="914400">
              <a:lnSpc>
                <a:spcPct val="100000"/>
              </a:lnSpc>
              <a:buSzPct val="100058"/>
              <a:buBlip>
                <a:blip r:embed="rId2"/>
              </a:buBlip>
            </a:pPr>
            <a:r>
              <a:rPr lang="ru-RU" sz="2800" b="1" u="none" strike="noStrike" dirty="0">
                <a:solidFill>
                  <a:srgbClr val="002060"/>
                </a:solidFill>
                <a:uFillTx/>
                <a:latin typeface="Bookman Old Style"/>
              </a:rPr>
              <a:t>Иван – </a:t>
            </a:r>
            <a:r>
              <a:rPr lang="ru-RU" sz="2800" b="1" u="none" strike="noStrike" dirty="0" smtClean="0">
                <a:solidFill>
                  <a:srgbClr val="002060"/>
                </a:solidFill>
                <a:uFillTx/>
                <a:latin typeface="Bookman Old Style"/>
              </a:rPr>
              <a:t>Царевич </a:t>
            </a:r>
            <a:r>
              <a:rPr lang="ru-RU" sz="2800" b="1" u="none" strike="noStrike" dirty="0">
                <a:solidFill>
                  <a:srgbClr val="002060"/>
                </a:solidFill>
                <a:uFillTx/>
                <a:latin typeface="Bookman Old Style"/>
              </a:rPr>
              <a:t>вернулся пешим в лес, посадил Елену Прекрасную на златогривого коня, взял золотую клетку с Жар – птицей и поехал путём-дорогой в родную сторону.</a:t>
            </a:r>
            <a:endParaRPr lang="ru-RU" sz="2800" b="0" u="none" strike="noStrike" dirty="0">
              <a:solidFill>
                <a:srgbClr val="000000"/>
              </a:solidFill>
              <a:uFillTx/>
              <a:latin typeface="Arial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7" dur="10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12" dur="10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17" dur="10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TextBox 3"/>
          <p:cNvSpPr/>
          <p:nvPr/>
        </p:nvSpPr>
        <p:spPr>
          <a:xfrm>
            <a:off x="395640" y="836640"/>
            <a:ext cx="8352720" cy="4786200"/>
          </a:xfrm>
          <a:prstGeom prst="rect">
            <a:avLst/>
          </a:prstGeom>
          <a:solidFill>
            <a:srgbClr val="FFFFFF"/>
          </a:solidFill>
          <a:ln>
            <a:solidFill>
              <a:srgbClr val="292934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just" defTabSz="914400">
              <a:lnSpc>
                <a:spcPct val="100000"/>
              </a:lnSpc>
            </a:pPr>
            <a:r>
              <a:rPr lang="ru-RU" sz="2800" b="1" u="none" strike="noStrike" dirty="0">
                <a:solidFill>
                  <a:srgbClr val="002060"/>
                </a:solidFill>
                <a:uFillTx/>
                <a:latin typeface="Bookman Old Style"/>
              </a:rPr>
              <a:t>«</a:t>
            </a:r>
            <a:r>
              <a:rPr lang="ru-RU" sz="2800" b="1" u="none" strike="noStrike" dirty="0" smtClean="0">
                <a:solidFill>
                  <a:srgbClr val="002060"/>
                </a:solidFill>
                <a:uFillTx/>
                <a:latin typeface="Bookman Old Style"/>
              </a:rPr>
              <a:t>Иван-Царевич </a:t>
            </a:r>
            <a:r>
              <a:rPr lang="ru-RU" sz="2800" b="1" u="none" strike="noStrike" dirty="0">
                <a:solidFill>
                  <a:srgbClr val="002060"/>
                </a:solidFill>
                <a:uFillTx/>
                <a:latin typeface="Bookman Old Style"/>
              </a:rPr>
              <a:t>идёт путём-дорогой, вдруг настигает его </a:t>
            </a:r>
            <a:r>
              <a:rPr lang="ru-RU" sz="2800" b="1" u="none" strike="noStrike" dirty="0" smtClean="0">
                <a:solidFill>
                  <a:srgbClr val="002060"/>
                </a:solidFill>
                <a:uFillTx/>
                <a:latin typeface="Bookman Old Style"/>
              </a:rPr>
              <a:t>Серый </a:t>
            </a:r>
            <a:r>
              <a:rPr lang="ru-RU" sz="2800" b="1" dirty="0">
                <a:solidFill>
                  <a:srgbClr val="002060"/>
                </a:solidFill>
                <a:latin typeface="Bookman Old Style"/>
              </a:rPr>
              <a:t>В</a:t>
            </a:r>
            <a:r>
              <a:rPr lang="ru-RU" sz="2800" b="1" u="none" strike="noStrike" dirty="0" smtClean="0">
                <a:solidFill>
                  <a:srgbClr val="002060"/>
                </a:solidFill>
                <a:uFillTx/>
                <a:latin typeface="Bookman Old Style"/>
              </a:rPr>
              <a:t>олк</a:t>
            </a:r>
            <a:r>
              <a:rPr lang="ru-RU" sz="2800" b="1" u="none" strike="noStrike" dirty="0">
                <a:solidFill>
                  <a:srgbClr val="002060"/>
                </a:solidFill>
                <a:uFillTx/>
                <a:latin typeface="Bookman Old Style"/>
              </a:rPr>
              <a:t>, на нём сидит Елена Прекрасная. Обрадовался </a:t>
            </a:r>
            <a:r>
              <a:rPr lang="ru-RU" sz="2800" b="1" u="none" strike="noStrike" dirty="0" smtClean="0">
                <a:solidFill>
                  <a:srgbClr val="002060"/>
                </a:solidFill>
                <a:uFillTx/>
                <a:latin typeface="Bookman Old Style"/>
              </a:rPr>
              <a:t>Иван-Царевич</a:t>
            </a:r>
            <a:r>
              <a:rPr lang="ru-RU" sz="2800" b="1" u="none" strike="noStrike" dirty="0">
                <a:solidFill>
                  <a:srgbClr val="002060"/>
                </a:solidFill>
                <a:uFillTx/>
                <a:latin typeface="Bookman Old Style"/>
              </a:rPr>
              <a:t>, а </a:t>
            </a:r>
            <a:r>
              <a:rPr lang="ru-RU" sz="2800" b="1" u="none" strike="noStrike" dirty="0" smtClean="0">
                <a:solidFill>
                  <a:srgbClr val="002060"/>
                </a:solidFill>
                <a:uFillTx/>
                <a:latin typeface="Bookman Old Style"/>
              </a:rPr>
              <a:t>Серый </a:t>
            </a:r>
            <a:r>
              <a:rPr lang="ru-RU" sz="2800" b="1" dirty="0">
                <a:solidFill>
                  <a:srgbClr val="002060"/>
                </a:solidFill>
                <a:latin typeface="Bookman Old Style"/>
              </a:rPr>
              <a:t>В</a:t>
            </a:r>
            <a:r>
              <a:rPr lang="ru-RU" sz="2800" b="1" u="none" strike="noStrike" dirty="0" smtClean="0">
                <a:solidFill>
                  <a:srgbClr val="002060"/>
                </a:solidFill>
                <a:uFillTx/>
                <a:latin typeface="Bookman Old Style"/>
              </a:rPr>
              <a:t>олк </a:t>
            </a:r>
            <a:r>
              <a:rPr lang="ru-RU" sz="2800" b="1" u="none" strike="noStrike" dirty="0">
                <a:solidFill>
                  <a:srgbClr val="002060"/>
                </a:solidFill>
                <a:uFillTx/>
                <a:latin typeface="Bookman Old Style"/>
              </a:rPr>
              <a:t>ему:</a:t>
            </a:r>
            <a:endParaRPr lang="ru-RU" sz="2800" b="0" u="none" strike="noStrike" dirty="0">
              <a:solidFill>
                <a:srgbClr val="000000"/>
              </a:solidFill>
              <a:uFillTx/>
              <a:latin typeface="Arial"/>
            </a:endParaRPr>
          </a:p>
          <a:p>
            <a:pPr indent="-216000" algn="just" defTabSz="914400">
              <a:lnSpc>
                <a:spcPct val="100000"/>
              </a:lnSpc>
              <a:buClr>
                <a:srgbClr val="002060"/>
              </a:buClr>
              <a:buFont typeface="OpenSymbol"/>
              <a:buChar char="-"/>
            </a:pPr>
            <a:r>
              <a:rPr lang="ru-RU" sz="2800" b="1" u="none" strike="noStrike" dirty="0">
                <a:solidFill>
                  <a:srgbClr val="002060"/>
                </a:solidFill>
                <a:uFillTx/>
                <a:latin typeface="Bookman Old Style"/>
              </a:rPr>
              <a:t>Садись на меня скорей, как бы за нами погони не было.</a:t>
            </a:r>
            <a:endParaRPr lang="ru-RU" sz="2800" b="0" u="none" strike="noStrike" dirty="0">
              <a:solidFill>
                <a:srgbClr val="000000"/>
              </a:solidFill>
              <a:uFillTx/>
              <a:latin typeface="Arial"/>
            </a:endParaRPr>
          </a:p>
          <a:p>
            <a:pPr algn="just" defTabSz="914400">
              <a:lnSpc>
                <a:spcPct val="100000"/>
              </a:lnSpc>
            </a:pPr>
            <a:r>
              <a:rPr lang="ru-RU" sz="2800" b="1" u="none" strike="noStrike" dirty="0">
                <a:solidFill>
                  <a:srgbClr val="002060"/>
                </a:solidFill>
                <a:uFillTx/>
                <a:latin typeface="Bookman Old Style"/>
              </a:rPr>
              <a:t>Помчался </a:t>
            </a:r>
            <a:r>
              <a:rPr lang="ru-RU" sz="2800" b="1" u="none" strike="noStrike" dirty="0" smtClean="0">
                <a:solidFill>
                  <a:srgbClr val="002060"/>
                </a:solidFill>
                <a:uFillTx/>
                <a:latin typeface="Bookman Old Style"/>
              </a:rPr>
              <a:t>Серый </a:t>
            </a:r>
            <a:r>
              <a:rPr lang="ru-RU" sz="2800" b="1" dirty="0">
                <a:solidFill>
                  <a:srgbClr val="002060"/>
                </a:solidFill>
                <a:latin typeface="Bookman Old Style"/>
              </a:rPr>
              <a:t>В</a:t>
            </a:r>
            <a:r>
              <a:rPr lang="ru-RU" sz="2800" b="1" u="none" strike="noStrike" dirty="0" smtClean="0">
                <a:solidFill>
                  <a:srgbClr val="002060"/>
                </a:solidFill>
                <a:uFillTx/>
                <a:latin typeface="Bookman Old Style"/>
              </a:rPr>
              <a:t>олк </a:t>
            </a:r>
            <a:r>
              <a:rPr lang="ru-RU" sz="2800" b="1" u="none" strike="noStrike" dirty="0">
                <a:solidFill>
                  <a:srgbClr val="002060"/>
                </a:solidFill>
                <a:uFillTx/>
                <a:latin typeface="Bookman Old Style"/>
              </a:rPr>
              <a:t>с </a:t>
            </a:r>
            <a:r>
              <a:rPr lang="ru-RU" sz="2800" b="1" u="none" strike="noStrike" dirty="0" smtClean="0">
                <a:solidFill>
                  <a:srgbClr val="002060"/>
                </a:solidFill>
                <a:uFillTx/>
                <a:latin typeface="Bookman Old Style"/>
              </a:rPr>
              <a:t>Иваном-Царевичем</a:t>
            </a:r>
            <a:r>
              <a:rPr lang="ru-RU" sz="2800" b="1" u="none" strike="noStrike" dirty="0">
                <a:solidFill>
                  <a:srgbClr val="002060"/>
                </a:solidFill>
                <a:uFillTx/>
                <a:latin typeface="Bookman Old Style"/>
              </a:rPr>
              <a:t>, с Еленой Прекрасной обратной дорогой – синие леса мимо глаз пропускает, реки, озёра хвостом </a:t>
            </a:r>
            <a:r>
              <a:rPr lang="ru-RU" sz="2800" b="1" u="none" strike="noStrike" dirty="0" smtClean="0">
                <a:solidFill>
                  <a:srgbClr val="002060"/>
                </a:solidFill>
                <a:uFillTx/>
                <a:latin typeface="Bookman Old Style"/>
              </a:rPr>
              <a:t>заметает».</a:t>
            </a:r>
            <a:endParaRPr lang="ru-RU" sz="2800" b="0" u="none" strike="noStrike" dirty="0">
              <a:solidFill>
                <a:srgbClr val="000000"/>
              </a:solidFill>
              <a:uFillTx/>
              <a:latin typeface="Arial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7" dur="80"/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rgb(-93,-118,-118)"/>
                                          </p:val>
                                        </p:tav>
                                        <p:tav tm="50000">
                                          <p:val>
                                            <p:strVal val="rgb(-1,0,0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8" dur="80"/>
                                        <p:tgtEl>
                                          <p:spTgt spid="10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rgb(-93,-118,-118)"/>
                                          </p:val>
                                        </p:tav>
                                        <p:tav tm="50000">
                                          <p:val>
                                            <p:strVal val="rgb(-1,0,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0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Прямоугольник 1"/>
          <p:cNvSpPr/>
          <p:nvPr/>
        </p:nvSpPr>
        <p:spPr>
          <a:xfrm>
            <a:off x="0" y="0"/>
            <a:ext cx="9143640" cy="6857640"/>
          </a:xfrm>
          <a:prstGeom prst="rect">
            <a:avLst/>
          </a:prstGeom>
          <a:solidFill>
            <a:srgbClr val="21212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ru-RU" sz="1800" b="0" u="none" strike="noStrike">
              <a:solidFill>
                <a:srgbClr val="FFFFFF"/>
              </a:solidFill>
              <a:uFillTx/>
              <a:latin typeface="Calibri"/>
            </a:endParaRPr>
          </a:p>
        </p:txBody>
      </p:sp>
      <p:pic>
        <p:nvPicPr>
          <p:cNvPr id="109" name="Picture 4" descr="http://img11.nnm.ru/imagez/gallery/4/2/2/c/1/422c107c6004ca718055c7c7ce4c4234.jpg"/>
          <p:cNvPicPr/>
          <p:nvPr/>
        </p:nvPicPr>
        <p:blipFill>
          <a:blip r:embed="rId3"/>
          <a:stretch/>
        </p:blipFill>
        <p:spPr>
          <a:xfrm>
            <a:off x="2059259" y="188640"/>
            <a:ext cx="4669920" cy="6480360"/>
          </a:xfrm>
          <a:prstGeom prst="rect">
            <a:avLst/>
          </a:prstGeom>
          <a:ln w="190500" cap="rnd">
            <a:solidFill>
              <a:srgbClr val="FFFFFF"/>
            </a:solidFill>
            <a:round/>
          </a:ln>
          <a:effectLst>
            <a:outerShdw blurRad="5004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Прямоугольник 1"/>
          <p:cNvSpPr/>
          <p:nvPr/>
        </p:nvSpPr>
        <p:spPr>
          <a:xfrm>
            <a:off x="0" y="0"/>
            <a:ext cx="9143640" cy="6857640"/>
          </a:xfrm>
          <a:prstGeom prst="rect">
            <a:avLst/>
          </a:prstGeom>
          <a:solidFill>
            <a:srgbClr val="21212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ru-RU" sz="1800" b="0" u="none" strike="noStrike">
              <a:solidFill>
                <a:srgbClr val="FFFFFF"/>
              </a:solidFill>
              <a:uFillTx/>
              <a:latin typeface="Calibri"/>
            </a:endParaRPr>
          </a:p>
        </p:txBody>
      </p:sp>
      <p:pic>
        <p:nvPicPr>
          <p:cNvPr id="111" name="Picture 4" descr="http://img11.nnm.ru/imagez/gallery/4/2/2/c/1/422c107c6004ca718055c7c7ce4c4234.jpg"/>
          <p:cNvPicPr/>
          <p:nvPr/>
        </p:nvPicPr>
        <p:blipFill>
          <a:blip r:embed="rId3"/>
          <a:stretch/>
        </p:blipFill>
        <p:spPr>
          <a:xfrm>
            <a:off x="0" y="7920"/>
            <a:ext cx="5002560" cy="6941520"/>
          </a:xfrm>
          <a:prstGeom prst="rect">
            <a:avLst/>
          </a:prstGeom>
          <a:ln w="0">
            <a:noFill/>
          </a:ln>
          <a:effectLst>
            <a:softEdge rad="317520"/>
          </a:effectLst>
        </p:spPr>
      </p:pic>
      <p:sp>
        <p:nvSpPr>
          <p:cNvPr id="112" name="Text Box 4"/>
          <p:cNvSpPr/>
          <p:nvPr/>
        </p:nvSpPr>
        <p:spPr>
          <a:xfrm>
            <a:off x="5799960" y="2277000"/>
            <a:ext cx="3082320" cy="1937538"/>
          </a:xfrm>
          <a:prstGeom prst="rect">
            <a:avLst/>
          </a:prstGeom>
          <a:noFill/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just" defTabSz="914400">
              <a:lnSpc>
                <a:spcPct val="100000"/>
              </a:lnSpc>
            </a:pPr>
            <a:r>
              <a:rPr lang="ru-RU" sz="2400" b="0" i="1" u="none" strike="noStrike" dirty="0">
                <a:solidFill>
                  <a:srgbClr val="FFFFFF"/>
                </a:solidFill>
                <a:uFillTx/>
                <a:latin typeface="Georgia"/>
              </a:rPr>
              <a:t>Ощущение опасности: впереди и позади – неизвестность, </a:t>
            </a:r>
            <a:r>
              <a:rPr lang="ru-RU" sz="2400" b="0" i="1" u="none" strike="noStrike" dirty="0" smtClean="0">
                <a:solidFill>
                  <a:srgbClr val="FFFFFF"/>
                </a:solidFill>
                <a:uFillTx/>
                <a:latin typeface="Georgia"/>
              </a:rPr>
              <a:t>возможно, </a:t>
            </a:r>
            <a:r>
              <a:rPr lang="ru-RU" sz="2400" b="0" i="1" u="none" strike="noStrike" dirty="0">
                <a:solidFill>
                  <a:srgbClr val="FFFFFF"/>
                </a:solidFill>
                <a:uFillTx/>
                <a:latin typeface="Georgia"/>
              </a:rPr>
              <a:t>погоня.</a:t>
            </a:r>
            <a:endParaRPr lang="ru-RU" sz="2400" b="0" u="none" strike="noStrike" dirty="0">
              <a:solidFill>
                <a:srgbClr val="FFFFFF"/>
              </a:solidFill>
              <a:uFillTx/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 nodeType="clickEffect">
                      <p:stCondLst>
                        <p:cond delay="indefinite"/>
                      </p:stCondLst>
                      <p:childTnLst>
                        <p:par>
                          <p:cTn id="4" fill="hold" nodeType="withEffect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Прямоугольник 1"/>
          <p:cNvSpPr/>
          <p:nvPr/>
        </p:nvSpPr>
        <p:spPr>
          <a:xfrm>
            <a:off x="12600" y="0"/>
            <a:ext cx="9143640" cy="6857640"/>
          </a:xfrm>
          <a:prstGeom prst="rect">
            <a:avLst/>
          </a:prstGeom>
          <a:solidFill>
            <a:srgbClr val="21212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ru-RU" sz="1800" b="0" u="none" strike="noStrike">
              <a:solidFill>
                <a:srgbClr val="FFFFFF"/>
              </a:solidFill>
              <a:uFillTx/>
              <a:latin typeface="Calibri"/>
            </a:endParaRPr>
          </a:p>
        </p:txBody>
      </p:sp>
      <p:pic>
        <p:nvPicPr>
          <p:cNvPr id="114" name="Picture 4" descr="http://img11.nnm.ru/imagez/gallery/4/2/2/c/1/422c107c6004ca718055c7c7ce4c4234.jpg"/>
          <p:cNvPicPr/>
          <p:nvPr/>
        </p:nvPicPr>
        <p:blipFill>
          <a:blip r:embed="rId3"/>
          <a:stretch/>
        </p:blipFill>
        <p:spPr>
          <a:xfrm>
            <a:off x="-214920" y="-1181520"/>
            <a:ext cx="6048360" cy="8393040"/>
          </a:xfrm>
          <a:prstGeom prst="rect">
            <a:avLst/>
          </a:prstGeom>
          <a:ln w="0">
            <a:noFill/>
          </a:ln>
          <a:effectLst>
            <a:softEdge rad="317520"/>
          </a:effectLst>
        </p:spPr>
      </p:pic>
      <p:sp>
        <p:nvSpPr>
          <p:cNvPr id="115" name="Text Box 4"/>
          <p:cNvSpPr/>
          <p:nvPr/>
        </p:nvSpPr>
        <p:spPr>
          <a:xfrm>
            <a:off x="5833800" y="1124640"/>
            <a:ext cx="3159000" cy="3414866"/>
          </a:xfrm>
          <a:prstGeom prst="rect">
            <a:avLst/>
          </a:prstGeom>
          <a:noFill/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just" defTabSz="914400">
              <a:lnSpc>
                <a:spcPct val="100000"/>
              </a:lnSpc>
            </a:pPr>
            <a:r>
              <a:rPr lang="ru-RU" sz="2400" b="0" i="1" u="none" strike="noStrike" dirty="0">
                <a:solidFill>
                  <a:srgbClr val="FFFFFF"/>
                </a:solidFill>
                <a:uFillTx/>
                <a:latin typeface="Georgia"/>
              </a:rPr>
              <a:t>Лицо Ивана-царевича выражает тревогу и в </a:t>
            </a:r>
            <a:r>
              <a:rPr lang="ru-RU" sz="2400" b="0" i="1" u="none" strike="noStrike" dirty="0" smtClean="0">
                <a:solidFill>
                  <a:srgbClr val="FFFFFF"/>
                </a:solidFill>
                <a:uFillTx/>
                <a:latin typeface="Georgia"/>
              </a:rPr>
              <a:t>то же </a:t>
            </a:r>
            <a:r>
              <a:rPr lang="ru-RU" sz="2400" b="0" i="1" u="none" strike="noStrike" dirty="0">
                <a:solidFill>
                  <a:srgbClr val="FFFFFF"/>
                </a:solidFill>
                <a:uFillTx/>
                <a:latin typeface="Georgia"/>
              </a:rPr>
              <a:t>время отвагу, он оглядывается назад, готовый </a:t>
            </a:r>
            <a:r>
              <a:rPr lang="ru-RU" sz="2400" i="1" dirty="0" smtClean="0">
                <a:solidFill>
                  <a:srgbClr val="FFFFFF"/>
                </a:solidFill>
                <a:latin typeface="Georgia"/>
              </a:rPr>
              <a:t>дать отпор </a:t>
            </a:r>
            <a:r>
              <a:rPr lang="ru-RU" sz="2400" b="0" i="1" u="none" strike="noStrike" dirty="0" smtClean="0">
                <a:solidFill>
                  <a:srgbClr val="FFFFFF"/>
                </a:solidFill>
                <a:uFillTx/>
                <a:latin typeface="Georgia"/>
              </a:rPr>
              <a:t> </a:t>
            </a:r>
            <a:r>
              <a:rPr lang="ru-RU" sz="2400" b="0" i="1" u="none" strike="noStrike" smtClean="0">
                <a:solidFill>
                  <a:srgbClr val="FFFFFF"/>
                </a:solidFill>
                <a:uFillTx/>
                <a:latin typeface="Georgia"/>
              </a:rPr>
              <a:t>любым преследователям. </a:t>
            </a:r>
            <a:endParaRPr lang="ru-RU" sz="2400" b="0" u="none" strike="noStrike">
              <a:solidFill>
                <a:srgbClr val="FFFFFF"/>
              </a:solidFill>
              <a:uFillTx/>
              <a:latin typeface="Arial"/>
            </a:endParaRPr>
          </a:p>
        </p:txBody>
      </p:sp>
      <p:pic>
        <p:nvPicPr>
          <p:cNvPr id="116" name="Picture 7" descr="3_52_1"/>
          <p:cNvPicPr/>
          <p:nvPr/>
        </p:nvPicPr>
        <p:blipFill>
          <a:blip r:embed="rId4"/>
          <a:stretch/>
        </p:blipFill>
        <p:spPr>
          <a:xfrm>
            <a:off x="1908000" y="115920"/>
            <a:ext cx="3384360" cy="380664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 nodeType="clickEffect">
                      <p:stCondLst>
                        <p:cond delay="indefinite"/>
                      </p:stCondLst>
                      <p:childTnLst>
                        <p:par>
                          <p:cTn id="4" fill="hold" nodeType="withEffect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7" dur="5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8" dur="5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9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Effect">
                      <p:stCondLst>
                        <p:cond delay="indefinite"/>
                      </p:stCondLst>
                      <p:childTnLst>
                        <p:par>
                          <p:cTn id="11" fill="hold" nodeType="withEffect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Прямоугольник 1"/>
          <p:cNvSpPr/>
          <p:nvPr/>
        </p:nvSpPr>
        <p:spPr>
          <a:xfrm>
            <a:off x="0" y="0"/>
            <a:ext cx="9143640" cy="6857640"/>
          </a:xfrm>
          <a:prstGeom prst="rect">
            <a:avLst/>
          </a:prstGeom>
          <a:solidFill>
            <a:srgbClr val="21212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ru-RU" sz="1800" b="0" u="none" strike="noStrike">
              <a:solidFill>
                <a:srgbClr val="FFFFFF"/>
              </a:solidFill>
              <a:uFillTx/>
              <a:latin typeface="Calibri"/>
            </a:endParaRPr>
          </a:p>
        </p:txBody>
      </p:sp>
      <p:pic>
        <p:nvPicPr>
          <p:cNvPr id="118" name="Picture 4" descr="http://img11.nnm.ru/imagez/gallery/4/2/2/c/1/422c107c6004ca718055c7c7ce4c4234.jpg"/>
          <p:cNvPicPr/>
          <p:nvPr/>
        </p:nvPicPr>
        <p:blipFill>
          <a:blip r:embed="rId3"/>
          <a:stretch/>
        </p:blipFill>
        <p:spPr>
          <a:xfrm>
            <a:off x="-214920" y="-1181520"/>
            <a:ext cx="6048360" cy="8393040"/>
          </a:xfrm>
          <a:prstGeom prst="rect">
            <a:avLst/>
          </a:prstGeom>
          <a:ln w="0">
            <a:noFill/>
          </a:ln>
          <a:effectLst>
            <a:softEdge rad="317520"/>
          </a:effectLst>
        </p:spPr>
      </p:pic>
      <p:sp>
        <p:nvSpPr>
          <p:cNvPr id="119" name="Text Box 4"/>
          <p:cNvSpPr/>
          <p:nvPr/>
        </p:nvSpPr>
        <p:spPr>
          <a:xfrm>
            <a:off x="5724000" y="115920"/>
            <a:ext cx="3348000" cy="5941800"/>
          </a:xfrm>
          <a:prstGeom prst="rect">
            <a:avLst/>
          </a:prstGeom>
          <a:noFill/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just" defTabSz="914400">
              <a:lnSpc>
                <a:spcPct val="100000"/>
              </a:lnSpc>
            </a:pPr>
            <a:r>
              <a:rPr lang="ru-RU" sz="2400" b="0" i="1" u="none" strike="noStrike">
                <a:solidFill>
                  <a:srgbClr val="FFFFFF"/>
                </a:solidFill>
                <a:uFillTx/>
                <a:latin typeface="Georgia"/>
              </a:rPr>
              <a:t>             Серый Волк быстро мчится вперед, при этом скорость движения подчеркивается взмахом передних лап, направлением движения справа налево, как бы навстречу нашему взгляду, устремленностью взгляда вперед, высунутым от быстрого движения языком.</a:t>
            </a:r>
            <a:r>
              <a:rPr lang="ru-RU" sz="2400" b="0" u="none" strike="noStrike">
                <a:solidFill>
                  <a:srgbClr val="EEECE1"/>
                </a:solidFill>
                <a:uFillTx/>
                <a:latin typeface="Calibri"/>
              </a:rPr>
              <a:t>	</a:t>
            </a:r>
            <a:endParaRPr lang="ru-RU" sz="2400" b="0" u="none" strike="noStrike">
              <a:solidFill>
                <a:srgbClr val="FFFFFF"/>
              </a:solidFill>
              <a:uFillTx/>
              <a:latin typeface="Arial"/>
            </a:endParaRPr>
          </a:p>
        </p:txBody>
      </p:sp>
      <p:pic>
        <p:nvPicPr>
          <p:cNvPr id="120" name="Picture 2"/>
          <p:cNvPicPr/>
          <p:nvPr/>
        </p:nvPicPr>
        <p:blipFill>
          <a:blip r:embed="rId4"/>
          <a:stretch/>
        </p:blipFill>
        <p:spPr>
          <a:xfrm>
            <a:off x="251640" y="1573560"/>
            <a:ext cx="4464000" cy="5134680"/>
          </a:xfrm>
          <a:prstGeom prst="rect">
            <a:avLst/>
          </a:prstGeom>
          <a:ln w="88900" cap="sq">
            <a:solidFill>
              <a:srgbClr val="FFFFFF"/>
            </a:solidFill>
            <a:miter/>
          </a:ln>
          <a:effectLst>
            <a:outerShdw blurRad="5508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 nodeType="clickEffect">
                      <p:stCondLst>
                        <p:cond delay="indefinite"/>
                      </p:stCondLst>
                      <p:childTnLst>
                        <p:par>
                          <p:cTn id="4" fill="hold" nodeType="withEffect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7" dur="5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8" dur="5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9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Effect">
                      <p:stCondLst>
                        <p:cond delay="indefinite"/>
                      </p:stCondLst>
                      <p:childTnLst>
                        <p:par>
                          <p:cTn id="11" fill="hold" nodeType="withEffect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Прямоугольник 1"/>
          <p:cNvSpPr/>
          <p:nvPr/>
        </p:nvSpPr>
        <p:spPr>
          <a:xfrm>
            <a:off x="0" y="0"/>
            <a:ext cx="9143640" cy="6857640"/>
          </a:xfrm>
          <a:prstGeom prst="rect">
            <a:avLst/>
          </a:prstGeom>
          <a:solidFill>
            <a:srgbClr val="21212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ru-RU" sz="1800" b="0" u="none" strike="noStrike">
              <a:solidFill>
                <a:srgbClr val="FFFFFF"/>
              </a:solidFill>
              <a:uFillTx/>
              <a:latin typeface="Calibri"/>
            </a:endParaRPr>
          </a:p>
        </p:txBody>
      </p:sp>
      <p:pic>
        <p:nvPicPr>
          <p:cNvPr id="122" name="Picture 4" descr="http://img11.nnm.ru/imagez/gallery/4/2/2/c/1/422c107c6004ca718055c7c7ce4c4234.jpg"/>
          <p:cNvPicPr/>
          <p:nvPr/>
        </p:nvPicPr>
        <p:blipFill>
          <a:blip r:embed="rId3"/>
          <a:stretch/>
        </p:blipFill>
        <p:spPr>
          <a:xfrm>
            <a:off x="-216360" y="-1181520"/>
            <a:ext cx="6048360" cy="8393040"/>
          </a:xfrm>
          <a:prstGeom prst="rect">
            <a:avLst/>
          </a:prstGeom>
          <a:ln w="0">
            <a:noFill/>
          </a:ln>
          <a:effectLst>
            <a:softEdge rad="317520"/>
          </a:effectLst>
        </p:spPr>
      </p:pic>
      <p:grpSp>
        <p:nvGrpSpPr>
          <p:cNvPr id="123" name="Группа 11"/>
          <p:cNvGrpSpPr/>
          <p:nvPr/>
        </p:nvGrpSpPr>
        <p:grpSpPr>
          <a:xfrm>
            <a:off x="1187280" y="1503360"/>
            <a:ext cx="3600360" cy="4248000"/>
            <a:chOff x="1187280" y="1503360"/>
            <a:chExt cx="3600360" cy="4248000"/>
          </a:xfrm>
        </p:grpSpPr>
        <p:cxnSp>
          <p:nvCxnSpPr>
            <p:cNvPr id="124" name="Прямая соединительная линия 3"/>
            <p:cNvCxnSpPr/>
            <p:nvPr/>
          </p:nvCxnSpPr>
          <p:spPr>
            <a:xfrm>
              <a:off x="3348000" y="1503360"/>
              <a:ext cx="1440000" cy="1224000"/>
            </a:xfrm>
            <a:prstGeom prst="straightConnector1">
              <a:avLst/>
            </a:prstGeom>
            <a:ln w="38100">
              <a:solidFill>
                <a:srgbClr val="CC0000"/>
              </a:solidFill>
            </a:ln>
          </p:spPr>
        </p:cxnSp>
        <p:cxnSp>
          <p:nvCxnSpPr>
            <p:cNvPr id="125" name="Прямая соединительная линия 5"/>
            <p:cNvCxnSpPr/>
            <p:nvPr/>
          </p:nvCxnSpPr>
          <p:spPr>
            <a:xfrm flipH="1">
              <a:off x="4427280" y="2727000"/>
              <a:ext cx="360720" cy="3024720"/>
            </a:xfrm>
            <a:prstGeom prst="straightConnector1">
              <a:avLst/>
            </a:prstGeom>
            <a:ln w="38100">
              <a:solidFill>
                <a:srgbClr val="CC0000"/>
              </a:solidFill>
            </a:ln>
          </p:spPr>
        </p:cxnSp>
        <p:cxnSp>
          <p:nvCxnSpPr>
            <p:cNvPr id="126" name="Прямая соединительная линия 8"/>
            <p:cNvCxnSpPr/>
            <p:nvPr/>
          </p:nvCxnSpPr>
          <p:spPr>
            <a:xfrm flipH="1" flipV="1">
              <a:off x="1187280" y="5103720"/>
              <a:ext cx="3240360" cy="648000"/>
            </a:xfrm>
            <a:prstGeom prst="straightConnector1">
              <a:avLst/>
            </a:prstGeom>
            <a:ln w="38100">
              <a:solidFill>
                <a:srgbClr val="CC0000"/>
              </a:solidFill>
            </a:ln>
          </p:spPr>
        </p:cxnSp>
        <p:cxnSp>
          <p:nvCxnSpPr>
            <p:cNvPr id="127" name="Прямая соединительная линия 10"/>
            <p:cNvCxnSpPr/>
            <p:nvPr/>
          </p:nvCxnSpPr>
          <p:spPr>
            <a:xfrm flipH="1">
              <a:off x="1187280" y="1503360"/>
              <a:ext cx="2161080" cy="3600720"/>
            </a:xfrm>
            <a:prstGeom prst="straightConnector1">
              <a:avLst/>
            </a:prstGeom>
            <a:ln w="38100">
              <a:solidFill>
                <a:srgbClr val="CC0000"/>
              </a:solidFill>
            </a:ln>
          </p:spPr>
        </p:cxnSp>
      </p:grpSp>
      <p:pic>
        <p:nvPicPr>
          <p:cNvPr id="128" name="Picture 2"/>
          <p:cNvPicPr/>
          <p:nvPr/>
        </p:nvPicPr>
        <p:blipFill>
          <a:blip r:embed="rId4"/>
          <a:stretch/>
        </p:blipFill>
        <p:spPr>
          <a:xfrm>
            <a:off x="2339640" y="620640"/>
            <a:ext cx="2152080" cy="1141920"/>
          </a:xfrm>
          <a:prstGeom prst="rect">
            <a:avLst/>
          </a:prstGeom>
          <a:ln w="88900" cap="sq">
            <a:solidFill>
              <a:srgbClr val="FFFFFF"/>
            </a:solidFill>
            <a:miter/>
          </a:ln>
          <a:effectLst>
            <a:outerShdw blurRad="5508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29" name="Picture 3"/>
          <p:cNvPicPr/>
          <p:nvPr/>
        </p:nvPicPr>
        <p:blipFill>
          <a:blip r:embed="rId5">
            <a:lum contrast="20000"/>
          </a:blip>
          <a:stretch/>
        </p:blipFill>
        <p:spPr>
          <a:xfrm>
            <a:off x="3777480" y="2115000"/>
            <a:ext cx="1912320" cy="1210680"/>
          </a:xfrm>
          <a:prstGeom prst="rect">
            <a:avLst/>
          </a:prstGeom>
          <a:ln w="88900" cap="sq">
            <a:solidFill>
              <a:srgbClr val="FFFFFF"/>
            </a:solidFill>
            <a:miter/>
          </a:ln>
          <a:effectLst>
            <a:outerShdw blurRad="5508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30" name="Picture 4"/>
          <p:cNvPicPr/>
          <p:nvPr/>
        </p:nvPicPr>
        <p:blipFill>
          <a:blip r:embed="rId6"/>
          <a:stretch/>
        </p:blipFill>
        <p:spPr>
          <a:xfrm>
            <a:off x="4086360" y="4815360"/>
            <a:ext cx="889560" cy="1386720"/>
          </a:xfrm>
          <a:prstGeom prst="rect">
            <a:avLst/>
          </a:prstGeom>
          <a:ln w="88900" cap="sq">
            <a:solidFill>
              <a:srgbClr val="FFFFFF"/>
            </a:solidFill>
            <a:miter/>
          </a:ln>
          <a:effectLst>
            <a:outerShdw blurRad="5508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31" name="Picture 5"/>
          <p:cNvPicPr/>
          <p:nvPr/>
        </p:nvPicPr>
        <p:blipFill>
          <a:blip r:embed="rId7">
            <a:lum contrast="40000"/>
          </a:blip>
          <a:stretch/>
        </p:blipFill>
        <p:spPr>
          <a:xfrm>
            <a:off x="583920" y="4542120"/>
            <a:ext cx="1206720" cy="1194120"/>
          </a:xfrm>
          <a:prstGeom prst="rect">
            <a:avLst/>
          </a:prstGeom>
          <a:ln w="88900" cap="sq">
            <a:solidFill>
              <a:srgbClr val="FFFFFF"/>
            </a:solidFill>
            <a:miter/>
          </a:ln>
          <a:effectLst>
            <a:outerShdw blurRad="5508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32" name="Text Box 4"/>
          <p:cNvSpPr/>
          <p:nvPr/>
        </p:nvSpPr>
        <p:spPr>
          <a:xfrm>
            <a:off x="5896080" y="3882960"/>
            <a:ext cx="3131640" cy="2284200"/>
          </a:xfrm>
          <a:prstGeom prst="rect">
            <a:avLst/>
          </a:prstGeom>
          <a:noFill/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just" defTabSz="914400">
              <a:lnSpc>
                <a:spcPct val="100000"/>
              </a:lnSpc>
            </a:pPr>
            <a:r>
              <a:rPr lang="ru-RU" sz="2400" b="0" i="1" u="none" strike="noStrike">
                <a:solidFill>
                  <a:srgbClr val="FFFFFF"/>
                </a:solidFill>
                <a:uFillTx/>
                <a:latin typeface="Georgia"/>
              </a:rPr>
              <a:t>Красный свет – средство, позволяющее выразить тревогу, ощущение опасности.</a:t>
            </a:r>
            <a:endParaRPr lang="ru-RU" sz="2400" b="0" u="none" strike="noStrike">
              <a:solidFill>
                <a:srgbClr val="FFFFFF"/>
              </a:solidFill>
              <a:uFillTx/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 nodeType="clickEffect">
                      <p:stCondLst>
                        <p:cond delay="indefinite"/>
                      </p:stCondLst>
                      <p:childTnLst>
                        <p:par>
                          <p:cTn id="4" fill="hold" nodeType="withEffect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7" dur="5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8" dur="5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9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2" dur="5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3" dur="5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14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7" dur="5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8" dur="5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19"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22" dur="5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3" dur="5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24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Effect">
                      <p:stCondLst>
                        <p:cond delay="indefinite"/>
                      </p:stCondLst>
                      <p:childTnLst>
                        <p:par>
                          <p:cTn id="26" fill="hold" nodeType="withEffect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xit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 additive="repl">
                                        <p:cTn id="30" dur="1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xit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Effect">
                            <p:stCondLst>
                              <p:cond delay="10"/>
                            </p:stCondLst>
                            <p:childTnLst>
                              <p:par>
                                <p:cTn id="35" presetID="1" presetClass="exit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Effect">
                            <p:stCondLst>
                              <p:cond delay="20"/>
                            </p:stCondLst>
                            <p:childTnLst>
                              <p:par>
                                <p:cTn id="38" presetID="1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Effect">
                      <p:stCondLst>
                        <p:cond delay="indefinite"/>
                      </p:stCondLst>
                      <p:childTnLst>
                        <p:par>
                          <p:cTn id="41" fill="hold" nodeType="withEffect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" name="Рисунок 6" descr="407925_original - копия.jpg"/>
          <p:cNvPicPr/>
          <p:nvPr/>
        </p:nvPicPr>
        <p:blipFill>
          <a:blip r:embed="rId3"/>
          <a:stretch/>
        </p:blipFill>
        <p:spPr>
          <a:xfrm>
            <a:off x="1259640" y="260640"/>
            <a:ext cx="6624360" cy="6386040"/>
          </a:xfrm>
          <a:prstGeom prst="rect">
            <a:avLst/>
          </a:prstGeom>
          <a:ln w="0">
            <a:noFill/>
          </a:ln>
        </p:spPr>
      </p:pic>
      <p:pic>
        <p:nvPicPr>
          <p:cNvPr id="77" name="Рисунок 76">
            <a:hlinkClick r:id="" action="ppaction://media"/>
          </p:cNvPr>
          <p:cNvPicPr/>
          <p:nvPr>
            <a:audioFile r:link="rId1"/>
            <p:extLst/>
          </p:nvPr>
        </p:nvPicPr>
        <p:blipFill>
          <a:blip r:embed="rId4"/>
          <a:stretch>
            <a:fillRect/>
          </a:stretch>
        </p:blipFill>
        <p:spPr>
          <a:xfrm>
            <a:off x="8172360" y="5517360"/>
            <a:ext cx="304560" cy="30456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p:transition spd="slow">
    <p:dissolve/>
  </p:transition>
  <p:timing>
    <p:tnLst>
      <p:par>
        <p:cTn id="1" dur="indefinite" restart="never" nodeType="tmRoot">
          <p:childTnLst>
            <p:seq>
              <p:cTn id="2" restart="whenNotActive" fill="hold" nodeType="interactiveSeq">
                <p:stCondLst>
                  <p:cond evt="onClick" delay="0">
                    <p:tgtEl>
                      <p:spTgt spid="77"/>
                    </p:tgtEl>
                  </p:cond>
                </p:stCondLst>
                <p:childTnLst>
                  <p:par>
                    <p:cTn id="3" fill="hold">
                      <p:stCondLst>
                        <p:cond evt="onClick" delay="0">
                          <p:tgtEl>
                            <p:spTgt spid="77"/>
                          </p:tgtEl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mediacall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6252" fill="hold"/>
                                        <p:tgtEl>
                                          <p:spTgt spid="7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Прямоугольник 1"/>
          <p:cNvSpPr/>
          <p:nvPr/>
        </p:nvSpPr>
        <p:spPr>
          <a:xfrm>
            <a:off x="0" y="0"/>
            <a:ext cx="9143640" cy="6857640"/>
          </a:xfrm>
          <a:prstGeom prst="rect">
            <a:avLst/>
          </a:prstGeom>
          <a:solidFill>
            <a:srgbClr val="21212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ru-RU" sz="2400" b="1" i="1" u="none" strike="noStrike">
                <a:solidFill>
                  <a:srgbClr val="FFFFFF"/>
                </a:solidFill>
                <a:uFillTx/>
                <a:latin typeface="Georgia"/>
              </a:rPr>
              <a:t>контраст</a:t>
            </a:r>
            <a:endParaRPr lang="ru-RU" sz="2400" b="0" u="none" strike="noStrike">
              <a:solidFill>
                <a:srgbClr val="FFFFFF"/>
              </a:solidFill>
              <a:uFillTx/>
              <a:latin typeface="Arial"/>
            </a:endParaRPr>
          </a:p>
        </p:txBody>
      </p:sp>
      <p:pic>
        <p:nvPicPr>
          <p:cNvPr id="134" name="Picture 4" descr="http://img11.nnm.ru/imagez/gallery/4/2/2/c/1/422c107c6004ca718055c7c7ce4c4234.jpg"/>
          <p:cNvPicPr/>
          <p:nvPr/>
        </p:nvPicPr>
        <p:blipFill>
          <a:blip r:embed="rId3"/>
          <a:stretch/>
        </p:blipFill>
        <p:spPr>
          <a:xfrm>
            <a:off x="-266325" y="-1140577"/>
            <a:ext cx="6048360" cy="8393040"/>
          </a:xfrm>
          <a:prstGeom prst="rect">
            <a:avLst/>
          </a:prstGeom>
          <a:ln w="0">
            <a:noFill/>
          </a:ln>
          <a:effectLst>
            <a:softEdge rad="317520"/>
          </a:effectLst>
        </p:spPr>
      </p:pic>
      <p:sp>
        <p:nvSpPr>
          <p:cNvPr id="135" name="Text Box 4"/>
          <p:cNvSpPr/>
          <p:nvPr/>
        </p:nvSpPr>
        <p:spPr>
          <a:xfrm>
            <a:off x="5602680" y="2267640"/>
            <a:ext cx="3540960" cy="2284200"/>
          </a:xfrm>
          <a:prstGeom prst="rect">
            <a:avLst/>
          </a:prstGeom>
          <a:noFill/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ru-RU" sz="2400" b="1" i="1" u="none" strike="noStrike">
                <a:solidFill>
                  <a:srgbClr val="FFFFFF"/>
                </a:solidFill>
                <a:uFillTx/>
                <a:latin typeface="Georgia"/>
              </a:rPr>
              <a:t>Сравните центр картины и фон. Как художник передает контраст между ними?</a:t>
            </a:r>
            <a:endParaRPr lang="ru-RU" sz="2400" b="0" u="none" strike="noStrike">
              <a:solidFill>
                <a:srgbClr val="FFFFFF"/>
              </a:solidFill>
              <a:uFillTx/>
              <a:latin typeface="Arial"/>
            </a:endParaRPr>
          </a:p>
        </p:txBody>
      </p:sp>
      <p:pic>
        <p:nvPicPr>
          <p:cNvPr id="136" name="Picture 3"/>
          <p:cNvPicPr/>
          <p:nvPr/>
        </p:nvPicPr>
        <p:blipFill>
          <a:blip r:embed="rId4"/>
          <a:stretch/>
        </p:blipFill>
        <p:spPr>
          <a:xfrm>
            <a:off x="0" y="98280"/>
            <a:ext cx="5075640" cy="2193480"/>
          </a:xfrm>
          <a:prstGeom prst="rect">
            <a:avLst/>
          </a:prstGeom>
          <a:ln w="88900" cap="sq">
            <a:solidFill>
              <a:srgbClr val="FFFFFF"/>
            </a:solidFill>
            <a:miter/>
          </a:ln>
          <a:effectLst>
            <a:outerShdw blurRad="5508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37" name="Picture 4"/>
          <p:cNvPicPr/>
          <p:nvPr/>
        </p:nvPicPr>
        <p:blipFill>
          <a:blip r:embed="rId5"/>
          <a:stretch/>
        </p:blipFill>
        <p:spPr>
          <a:xfrm>
            <a:off x="2095560" y="1700280"/>
            <a:ext cx="2474640" cy="4481280"/>
          </a:xfrm>
          <a:prstGeom prst="rect">
            <a:avLst/>
          </a:prstGeom>
          <a:ln w="0">
            <a:noFill/>
          </a:ln>
        </p:spPr>
      </p:pic>
      <p:sp>
        <p:nvSpPr>
          <p:cNvPr id="138" name="Text Box 4"/>
          <p:cNvSpPr/>
          <p:nvPr/>
        </p:nvSpPr>
        <p:spPr>
          <a:xfrm>
            <a:off x="5724000" y="4797360"/>
            <a:ext cx="3087720" cy="1568206"/>
          </a:xfrm>
          <a:prstGeom prst="rect">
            <a:avLst/>
          </a:prstGeom>
          <a:noFill/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just" defTabSz="914400">
              <a:lnSpc>
                <a:spcPct val="100000"/>
              </a:lnSpc>
            </a:pPr>
            <a:r>
              <a:rPr lang="ru-RU" sz="2400" b="0" i="1" u="none" strike="noStrike" dirty="0">
                <a:solidFill>
                  <a:srgbClr val="FFFFFF"/>
                </a:solidFill>
                <a:uFillTx/>
                <a:latin typeface="Georgia"/>
              </a:rPr>
              <a:t>Теплые, яркие цвета одежды </a:t>
            </a:r>
            <a:r>
              <a:rPr lang="ru-RU" sz="2400" b="0" i="1" u="none" strike="noStrike" dirty="0" smtClean="0">
                <a:solidFill>
                  <a:srgbClr val="FFFFFF"/>
                </a:solidFill>
                <a:uFillTx/>
                <a:latin typeface="Georgia"/>
              </a:rPr>
              <a:t>Ивана-Царевича </a:t>
            </a:r>
            <a:r>
              <a:rPr lang="ru-RU" sz="2400" b="0" i="1" u="none" strike="noStrike" dirty="0">
                <a:solidFill>
                  <a:srgbClr val="FFFFFF"/>
                </a:solidFill>
                <a:uFillTx/>
                <a:latin typeface="Georgia"/>
              </a:rPr>
              <a:t>и Елены Прекрасной</a:t>
            </a:r>
            <a:endParaRPr lang="ru-RU" sz="2400" b="0" u="none" strike="noStrike" dirty="0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139" name="Text Box 4"/>
          <p:cNvSpPr/>
          <p:nvPr/>
        </p:nvSpPr>
        <p:spPr>
          <a:xfrm>
            <a:off x="5508000" y="379440"/>
            <a:ext cx="3302280" cy="1797480"/>
          </a:xfrm>
          <a:prstGeom prst="rect">
            <a:avLst/>
          </a:prstGeom>
          <a:noFill/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just" defTabSz="914400">
              <a:lnSpc>
                <a:spcPct val="100000"/>
              </a:lnSpc>
            </a:pPr>
            <a:r>
              <a:rPr lang="ru-RU" sz="2800" b="0" i="1" u="none" strike="noStrike" dirty="0">
                <a:solidFill>
                  <a:srgbClr val="FFFFFF"/>
                </a:solidFill>
                <a:uFillTx/>
                <a:latin typeface="Georgia"/>
              </a:rPr>
              <a:t>Темные, мрачные деревья, лишенные </a:t>
            </a:r>
            <a:r>
              <a:rPr lang="ru-RU" sz="2800" b="0" i="1" u="none" strike="noStrike" dirty="0" smtClean="0">
                <a:solidFill>
                  <a:srgbClr val="FFFFFF"/>
                </a:solidFill>
                <a:uFillTx/>
                <a:latin typeface="Georgia"/>
              </a:rPr>
              <a:t>листвы.</a:t>
            </a:r>
            <a:endParaRPr lang="ru-RU" sz="2800" b="0" u="none" strike="noStrike" dirty="0">
              <a:solidFill>
                <a:srgbClr val="FFFFFF"/>
              </a:solidFill>
              <a:uFillTx/>
              <a:latin typeface="Arial"/>
            </a:endParaRPr>
          </a:p>
        </p:txBody>
      </p:sp>
      <p:pic>
        <p:nvPicPr>
          <p:cNvPr id="140" name="Picture 5"/>
          <p:cNvPicPr/>
          <p:nvPr/>
        </p:nvPicPr>
        <p:blipFill>
          <a:blip r:embed="rId6"/>
          <a:stretch/>
        </p:blipFill>
        <p:spPr>
          <a:xfrm>
            <a:off x="5332320" y="2765880"/>
            <a:ext cx="4053960" cy="126792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 nodeType="clickEffect">
                      <p:stCondLst>
                        <p:cond delay="indefinite"/>
                      </p:stCondLst>
                      <p:childTnLst>
                        <p:par>
                          <p:cTn id="4" fill="hold" nodeType="withEffect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Effect">
                      <p:stCondLst>
                        <p:cond delay="indefinite"/>
                      </p:stCondLst>
                      <p:childTnLst>
                        <p:par>
                          <p:cTn id="8" fill="hold" nodeType="withEffect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3" dur="5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4" dur="5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15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Effect">
                            <p:stCondLst>
                              <p:cond delay="50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9" dur="5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0" dur="5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21" dur="5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24" dur="5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5" dur="5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26"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Effect">
                      <p:stCondLst>
                        <p:cond delay="indefinite"/>
                      </p:stCondLst>
                      <p:childTnLst>
                        <p:par>
                          <p:cTn id="28" fill="hold" nodeType="withEffect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Прямоугольник 1"/>
          <p:cNvSpPr/>
          <p:nvPr/>
        </p:nvSpPr>
        <p:spPr>
          <a:xfrm>
            <a:off x="0" y="0"/>
            <a:ext cx="9143640" cy="6857640"/>
          </a:xfrm>
          <a:prstGeom prst="rect">
            <a:avLst/>
          </a:prstGeom>
          <a:solidFill>
            <a:srgbClr val="21212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ru-RU" sz="2400" b="1" i="1" u="none" strike="noStrike">
                <a:solidFill>
                  <a:srgbClr val="FFFFFF"/>
                </a:solidFill>
                <a:uFillTx/>
                <a:latin typeface="Georgia"/>
              </a:rPr>
              <a:t>контраст</a:t>
            </a:r>
            <a:endParaRPr lang="ru-RU" sz="2400" b="0" u="none" strike="noStrike">
              <a:solidFill>
                <a:srgbClr val="FFFFFF"/>
              </a:solidFill>
              <a:uFillTx/>
              <a:latin typeface="Arial"/>
            </a:endParaRPr>
          </a:p>
        </p:txBody>
      </p:sp>
      <p:pic>
        <p:nvPicPr>
          <p:cNvPr id="142" name="Picture 4" descr="http://img11.nnm.ru/imagez/gallery/4/2/2/c/1/422c107c6004ca718055c7c7ce4c4234.jpg"/>
          <p:cNvPicPr/>
          <p:nvPr/>
        </p:nvPicPr>
        <p:blipFill>
          <a:blip r:embed="rId3"/>
          <a:stretch/>
        </p:blipFill>
        <p:spPr>
          <a:xfrm>
            <a:off x="-214920" y="-1181520"/>
            <a:ext cx="6048360" cy="8393040"/>
          </a:xfrm>
          <a:prstGeom prst="rect">
            <a:avLst/>
          </a:prstGeom>
          <a:ln w="0">
            <a:noFill/>
          </a:ln>
          <a:effectLst>
            <a:softEdge rad="317520"/>
          </a:effectLst>
        </p:spPr>
      </p:pic>
      <p:sp>
        <p:nvSpPr>
          <p:cNvPr id="143" name="Text Box 4"/>
          <p:cNvSpPr/>
          <p:nvPr/>
        </p:nvSpPr>
        <p:spPr>
          <a:xfrm>
            <a:off x="5755680" y="4365000"/>
            <a:ext cx="3268080" cy="1186920"/>
          </a:xfrm>
          <a:prstGeom prst="rect">
            <a:avLst/>
          </a:prstGeom>
          <a:noFill/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ru-RU" sz="2400" b="0" i="1" u="none" strike="noStrike">
                <a:solidFill>
                  <a:srgbClr val="FFFFFF"/>
                </a:solidFill>
                <a:uFillTx/>
                <a:latin typeface="Georgia"/>
              </a:rPr>
              <a:t>Фигуры главных персонажей, заключенные в круг</a:t>
            </a:r>
            <a:endParaRPr lang="ru-RU" sz="2400" b="0" u="none" strike="noStrik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144" name="Text Box 4"/>
          <p:cNvSpPr/>
          <p:nvPr/>
        </p:nvSpPr>
        <p:spPr>
          <a:xfrm>
            <a:off x="5833800" y="379440"/>
            <a:ext cx="2976480" cy="1552680"/>
          </a:xfrm>
          <a:prstGeom prst="rect">
            <a:avLst/>
          </a:prstGeom>
          <a:noFill/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just" defTabSz="914400">
              <a:lnSpc>
                <a:spcPct val="100000"/>
              </a:lnSpc>
            </a:pPr>
            <a:r>
              <a:rPr lang="ru-RU" sz="2400" b="0" i="1" u="none" strike="noStrike">
                <a:solidFill>
                  <a:srgbClr val="FFFFFF"/>
                </a:solidFill>
                <a:uFillTx/>
                <a:latin typeface="Georgia"/>
              </a:rPr>
              <a:t>Прямые, вертикальные, вытянутые линии фона</a:t>
            </a:r>
            <a:endParaRPr lang="ru-RU" sz="2400" b="0" u="none" strike="noStrike">
              <a:solidFill>
                <a:srgbClr val="FFFFFF"/>
              </a:solidFill>
              <a:uFillTx/>
              <a:latin typeface="Arial"/>
            </a:endParaRPr>
          </a:p>
        </p:txBody>
      </p:sp>
      <p:pic>
        <p:nvPicPr>
          <p:cNvPr id="145" name="Picture 5"/>
          <p:cNvPicPr/>
          <p:nvPr/>
        </p:nvPicPr>
        <p:blipFill>
          <a:blip r:embed="rId4"/>
          <a:stretch/>
        </p:blipFill>
        <p:spPr>
          <a:xfrm>
            <a:off x="5362560" y="2823480"/>
            <a:ext cx="4053960" cy="1267920"/>
          </a:xfrm>
          <a:prstGeom prst="rect">
            <a:avLst/>
          </a:prstGeom>
          <a:ln w="0">
            <a:noFill/>
          </a:ln>
        </p:spPr>
      </p:pic>
      <p:pic>
        <p:nvPicPr>
          <p:cNvPr id="146" name="Picture 2"/>
          <p:cNvPicPr/>
          <p:nvPr/>
        </p:nvPicPr>
        <p:blipFill>
          <a:blip r:embed="rId5"/>
          <a:stretch/>
        </p:blipFill>
        <p:spPr>
          <a:xfrm>
            <a:off x="568440" y="1374840"/>
            <a:ext cx="4225680" cy="4107960"/>
          </a:xfrm>
          <a:prstGeom prst="rect">
            <a:avLst/>
          </a:prstGeom>
          <a:ln w="0">
            <a:noFill/>
          </a:ln>
        </p:spPr>
      </p:pic>
      <p:pic>
        <p:nvPicPr>
          <p:cNvPr id="147" name="Picture 3"/>
          <p:cNvPicPr/>
          <p:nvPr/>
        </p:nvPicPr>
        <p:blipFill>
          <a:blip r:embed="rId6"/>
          <a:stretch/>
        </p:blipFill>
        <p:spPr>
          <a:xfrm>
            <a:off x="971640" y="24120"/>
            <a:ext cx="1238040" cy="3438000"/>
          </a:xfrm>
          <a:prstGeom prst="rect">
            <a:avLst/>
          </a:prstGeom>
          <a:ln w="88900" cap="sq">
            <a:solidFill>
              <a:srgbClr val="FFFFFF"/>
            </a:solidFill>
            <a:miter/>
          </a:ln>
          <a:effectLst>
            <a:outerShdw blurRad="5508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 nodeType="clickEffect">
                      <p:stCondLst>
                        <p:cond delay="indefinite"/>
                      </p:stCondLst>
                      <p:childTnLst>
                        <p:par>
                          <p:cTn id="4" fill="hold" nodeType="withEffect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7" dur="5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0" dur="500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1" dur="500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12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Effect">
                      <p:stCondLst>
                        <p:cond delay="indefinite"/>
                      </p:stCondLst>
                      <p:childTnLst>
                        <p:par>
                          <p:cTn id="14" fill="hold" nodeType="withEffect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Прямоугольник 1"/>
          <p:cNvSpPr/>
          <p:nvPr/>
        </p:nvSpPr>
        <p:spPr>
          <a:xfrm>
            <a:off x="0" y="0"/>
            <a:ext cx="9143640" cy="6857640"/>
          </a:xfrm>
          <a:prstGeom prst="rect">
            <a:avLst/>
          </a:prstGeom>
          <a:solidFill>
            <a:srgbClr val="21212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ru-RU" sz="2400" b="1" i="1" u="none" strike="noStrike">
                <a:solidFill>
                  <a:srgbClr val="FFFFFF"/>
                </a:solidFill>
                <a:uFillTx/>
                <a:latin typeface="Georgia"/>
              </a:rPr>
              <a:t>контраст</a:t>
            </a:r>
            <a:endParaRPr lang="ru-RU" sz="2400" b="0" u="none" strike="noStrike">
              <a:solidFill>
                <a:srgbClr val="FFFFFF"/>
              </a:solidFill>
              <a:uFillTx/>
              <a:latin typeface="Arial"/>
            </a:endParaRPr>
          </a:p>
        </p:txBody>
      </p:sp>
      <p:pic>
        <p:nvPicPr>
          <p:cNvPr id="149" name="Picture 4" descr="http://img11.nnm.ru/imagez/gallery/4/2/2/c/1/422c107c6004ca718055c7c7ce4c4234.jpg"/>
          <p:cNvPicPr/>
          <p:nvPr/>
        </p:nvPicPr>
        <p:blipFill>
          <a:blip r:embed="rId3"/>
          <a:stretch/>
        </p:blipFill>
        <p:spPr>
          <a:xfrm>
            <a:off x="-214920" y="-1181520"/>
            <a:ext cx="6048360" cy="8393040"/>
          </a:xfrm>
          <a:prstGeom prst="rect">
            <a:avLst/>
          </a:prstGeom>
          <a:ln w="0">
            <a:noFill/>
          </a:ln>
          <a:effectLst>
            <a:softEdge rad="317520"/>
          </a:effectLst>
        </p:spPr>
      </p:pic>
      <p:sp>
        <p:nvSpPr>
          <p:cNvPr id="150" name="Text Box 4"/>
          <p:cNvSpPr/>
          <p:nvPr/>
        </p:nvSpPr>
        <p:spPr>
          <a:xfrm>
            <a:off x="5769000" y="4774680"/>
            <a:ext cx="3381840" cy="1186920"/>
          </a:xfrm>
          <a:prstGeom prst="rect">
            <a:avLst/>
          </a:prstGeom>
          <a:noFill/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ru-RU" sz="2400" b="0" i="1" u="none" strike="noStrike">
                <a:solidFill>
                  <a:srgbClr val="FFFFFF"/>
                </a:solidFill>
                <a:uFillTx/>
                <a:latin typeface="Georgia"/>
              </a:rPr>
              <a:t>Центральные фигуры, освещенные со всех сторон</a:t>
            </a:r>
            <a:endParaRPr lang="ru-RU" sz="2400" b="0" u="none" strike="noStrik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151" name="Text Box 4"/>
          <p:cNvSpPr/>
          <p:nvPr/>
        </p:nvSpPr>
        <p:spPr>
          <a:xfrm>
            <a:off x="5697360" y="404640"/>
            <a:ext cx="2976480" cy="1186920"/>
          </a:xfrm>
          <a:prstGeom prst="rect">
            <a:avLst/>
          </a:prstGeom>
          <a:noFill/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just" defTabSz="914400">
              <a:lnSpc>
                <a:spcPct val="100000"/>
              </a:lnSpc>
            </a:pPr>
            <a:r>
              <a:rPr lang="ru-RU" sz="2400" b="0" i="1" u="none" strike="noStrike">
                <a:solidFill>
                  <a:srgbClr val="FFFFFF"/>
                </a:solidFill>
                <a:uFillTx/>
                <a:latin typeface="Georgia"/>
              </a:rPr>
              <a:t>Потонувшие в сумерках лесные дебри</a:t>
            </a:r>
            <a:endParaRPr lang="ru-RU" sz="2400" b="0" u="none" strike="noStrike">
              <a:solidFill>
                <a:srgbClr val="FFFFFF"/>
              </a:solidFill>
              <a:uFillTx/>
              <a:latin typeface="Arial"/>
            </a:endParaRPr>
          </a:p>
        </p:txBody>
      </p:sp>
      <p:pic>
        <p:nvPicPr>
          <p:cNvPr id="152" name="Picture 5"/>
          <p:cNvPicPr/>
          <p:nvPr/>
        </p:nvPicPr>
        <p:blipFill>
          <a:blip r:embed="rId4"/>
          <a:stretch/>
        </p:blipFill>
        <p:spPr>
          <a:xfrm>
            <a:off x="5294880" y="2925000"/>
            <a:ext cx="4053960" cy="1267920"/>
          </a:xfrm>
          <a:prstGeom prst="rect">
            <a:avLst/>
          </a:prstGeom>
          <a:ln w="0">
            <a:noFill/>
          </a:ln>
        </p:spPr>
      </p:pic>
      <p:pic>
        <p:nvPicPr>
          <p:cNvPr id="153" name="Picture 2"/>
          <p:cNvPicPr/>
          <p:nvPr/>
        </p:nvPicPr>
        <p:blipFill>
          <a:blip r:embed="rId5"/>
          <a:stretch/>
        </p:blipFill>
        <p:spPr>
          <a:xfrm>
            <a:off x="539640" y="1374840"/>
            <a:ext cx="4254120" cy="413676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 nodeType="clickEffect">
                      <p:stCondLst>
                        <p:cond delay="indefinite"/>
                      </p:stCondLst>
                      <p:childTnLst>
                        <p:par>
                          <p:cTn id="4" fill="hold" nodeType="withEffect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7" dur="5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Effect">
                      <p:stCondLst>
                        <p:cond delay="indefinite"/>
                      </p:stCondLst>
                      <p:childTnLst>
                        <p:par>
                          <p:cTn id="9" fill="hold" nodeType="withEffect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Прямоугольник 1"/>
          <p:cNvSpPr/>
          <p:nvPr/>
        </p:nvSpPr>
        <p:spPr>
          <a:xfrm>
            <a:off x="0" y="0"/>
            <a:ext cx="9143640" cy="6857640"/>
          </a:xfrm>
          <a:prstGeom prst="rect">
            <a:avLst/>
          </a:prstGeom>
          <a:solidFill>
            <a:srgbClr val="21212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ru-RU" sz="1800" b="0" u="none" strike="noStrike">
              <a:solidFill>
                <a:srgbClr val="FFFFFF"/>
              </a:solidFill>
              <a:uFillTx/>
              <a:latin typeface="Calibri"/>
            </a:endParaRPr>
          </a:p>
        </p:txBody>
      </p:sp>
      <p:pic>
        <p:nvPicPr>
          <p:cNvPr id="155" name="Picture 4" descr="http://img11.nnm.ru/imagez/gallery/4/2/2/c/1/422c107c6004ca718055c7c7ce4c4234.jpg"/>
          <p:cNvPicPr/>
          <p:nvPr/>
        </p:nvPicPr>
        <p:blipFill>
          <a:blip r:embed="rId3"/>
          <a:stretch/>
        </p:blipFill>
        <p:spPr>
          <a:xfrm>
            <a:off x="-214920" y="-1181520"/>
            <a:ext cx="6048360" cy="8393040"/>
          </a:xfrm>
          <a:prstGeom prst="rect">
            <a:avLst/>
          </a:prstGeom>
          <a:ln w="0">
            <a:noFill/>
          </a:ln>
          <a:effectLst>
            <a:softEdge rad="317520"/>
          </a:effectLst>
        </p:spPr>
      </p:pic>
      <p:sp>
        <p:nvSpPr>
          <p:cNvPr id="156" name="Text Box 4"/>
          <p:cNvSpPr/>
          <p:nvPr/>
        </p:nvSpPr>
        <p:spPr>
          <a:xfrm>
            <a:off x="6161040" y="1720800"/>
            <a:ext cx="2655720" cy="3381480"/>
          </a:xfrm>
          <a:prstGeom prst="rect">
            <a:avLst/>
          </a:prstGeom>
          <a:noFill/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just" defTabSz="914400">
              <a:lnSpc>
                <a:spcPct val="100000"/>
              </a:lnSpc>
            </a:pPr>
            <a:r>
              <a:rPr lang="ru-RU" sz="2400" b="1" i="1" u="none" strike="noStrike">
                <a:solidFill>
                  <a:srgbClr val="FFFFFF"/>
                </a:solidFill>
                <a:uFillTx/>
                <a:latin typeface="Georgia"/>
              </a:rPr>
              <a:t>Какие детали картины помогают нам понять, что герои находятся не в реальном, а в волшебном лесу?</a:t>
            </a:r>
            <a:endParaRPr lang="ru-RU" sz="2400" b="0" u="none" strike="noStrike">
              <a:solidFill>
                <a:srgbClr val="FFFFFF"/>
              </a:solidFill>
              <a:uFillTx/>
              <a:latin typeface="Arial"/>
            </a:endParaRPr>
          </a:p>
        </p:txBody>
      </p:sp>
      <p:pic>
        <p:nvPicPr>
          <p:cNvPr id="157" name="Picture 3"/>
          <p:cNvPicPr/>
          <p:nvPr/>
        </p:nvPicPr>
        <p:blipFill>
          <a:blip r:embed="rId4">
            <a:lum contrast="2000"/>
          </a:blip>
          <a:stretch/>
        </p:blipFill>
        <p:spPr>
          <a:xfrm>
            <a:off x="4800600" y="1845000"/>
            <a:ext cx="1148400" cy="4750200"/>
          </a:xfrm>
          <a:prstGeom prst="rect">
            <a:avLst/>
          </a:prstGeom>
          <a:ln w="88900" cap="sq">
            <a:solidFill>
              <a:srgbClr val="FFFFFF"/>
            </a:solidFill>
            <a:miter/>
          </a:ln>
          <a:effectLst>
            <a:outerShdw blurRad="5508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58" name="Picture 4"/>
          <p:cNvPicPr/>
          <p:nvPr/>
        </p:nvPicPr>
        <p:blipFill>
          <a:blip r:embed="rId5"/>
          <a:stretch/>
        </p:blipFill>
        <p:spPr>
          <a:xfrm>
            <a:off x="2662560" y="5733360"/>
            <a:ext cx="901080" cy="1092240"/>
          </a:xfrm>
          <a:prstGeom prst="rect">
            <a:avLst/>
          </a:prstGeom>
          <a:ln w="88900" cap="sq">
            <a:solidFill>
              <a:srgbClr val="FFFFFF"/>
            </a:solidFill>
            <a:miter/>
          </a:ln>
          <a:effectLst>
            <a:outerShdw blurRad="5508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59" name="Picture 5"/>
          <p:cNvPicPr/>
          <p:nvPr/>
        </p:nvPicPr>
        <p:blipFill>
          <a:blip r:embed="rId6"/>
          <a:stretch/>
        </p:blipFill>
        <p:spPr>
          <a:xfrm>
            <a:off x="2554200" y="0"/>
            <a:ext cx="1117080" cy="1746720"/>
          </a:xfrm>
          <a:prstGeom prst="rect">
            <a:avLst/>
          </a:prstGeom>
          <a:ln w="88900" cap="sq">
            <a:solidFill>
              <a:srgbClr val="FFFFFF"/>
            </a:solidFill>
            <a:miter/>
          </a:ln>
          <a:effectLst>
            <a:outerShdw blurRad="5508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 nodeType="clickEffect">
                      <p:stCondLst>
                        <p:cond delay="indefinite"/>
                      </p:stCondLst>
                      <p:childTnLst>
                        <p:par>
                          <p:cTn id="4" fill="hold" nodeType="withEffect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7" dur="500" fill="hold"/>
                                        <p:tgtEl>
                                          <p:spTgt spid="1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8" dur="500" fill="hold"/>
                                        <p:tgtEl>
                                          <p:spTgt spid="1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9" dur="5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2" dur="500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3" dur="500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14" dur="5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7" dur="500" fill="hold"/>
                                        <p:tgtEl>
                                          <p:spTgt spid="1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8" dur="500" fill="hold"/>
                                        <p:tgtEl>
                                          <p:spTgt spid="1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19" dur="5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Прямоугольник 1"/>
          <p:cNvSpPr/>
          <p:nvPr/>
        </p:nvSpPr>
        <p:spPr>
          <a:xfrm>
            <a:off x="0" y="0"/>
            <a:ext cx="9143640" cy="6857640"/>
          </a:xfrm>
          <a:prstGeom prst="rect">
            <a:avLst/>
          </a:prstGeom>
          <a:solidFill>
            <a:srgbClr val="21212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ru-RU" sz="1800" b="0" u="none" strike="noStrike">
              <a:solidFill>
                <a:srgbClr val="FFFFFF"/>
              </a:solidFill>
              <a:uFillTx/>
              <a:latin typeface="Calibri"/>
            </a:endParaRPr>
          </a:p>
        </p:txBody>
      </p:sp>
      <p:pic>
        <p:nvPicPr>
          <p:cNvPr id="161" name="Picture 4" descr="http://img11.nnm.ru/imagez/gallery/4/2/2/c/1/422c107c6004ca718055c7c7ce4c4234.jpg"/>
          <p:cNvPicPr/>
          <p:nvPr/>
        </p:nvPicPr>
        <p:blipFill>
          <a:blip r:embed="rId3"/>
          <a:stretch/>
        </p:blipFill>
        <p:spPr>
          <a:xfrm>
            <a:off x="-214920" y="-1181520"/>
            <a:ext cx="6048360" cy="8393040"/>
          </a:xfrm>
          <a:prstGeom prst="rect">
            <a:avLst/>
          </a:prstGeom>
          <a:ln w="0">
            <a:noFill/>
          </a:ln>
          <a:effectLst>
            <a:softEdge rad="317520"/>
          </a:effectLst>
        </p:spPr>
      </p:pic>
      <p:sp>
        <p:nvSpPr>
          <p:cNvPr id="162" name="Text Box 4"/>
          <p:cNvSpPr/>
          <p:nvPr/>
        </p:nvSpPr>
        <p:spPr>
          <a:xfrm>
            <a:off x="4900680" y="2916360"/>
            <a:ext cx="4211280" cy="3747240"/>
          </a:xfrm>
          <a:prstGeom prst="rect">
            <a:avLst/>
          </a:prstGeom>
          <a:noFill/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just" defTabSz="914400">
              <a:lnSpc>
                <a:spcPct val="100000"/>
              </a:lnSpc>
            </a:pPr>
            <a:r>
              <a:rPr lang="ru-RU" sz="2400" b="0" i="1" u="none" strike="noStrike">
                <a:solidFill>
                  <a:srgbClr val="FFFFFF"/>
                </a:solidFill>
                <a:uFillTx/>
                <a:latin typeface="Georgia"/>
              </a:rPr>
              <a:t>             Лапы Волка не касаются земли – он как бы летит над болотом; глаза его похожи не на волчьи, а на человеческие; только этот персонаж картины смотрит вперед и в то же время на зрителей и может увидеть, что ждет героев.</a:t>
            </a:r>
            <a:endParaRPr lang="ru-RU" sz="2400" b="0" u="none" strike="noStrike">
              <a:solidFill>
                <a:srgbClr val="FFFFFF"/>
              </a:solidFill>
              <a:uFillTx/>
              <a:latin typeface="Arial"/>
            </a:endParaRPr>
          </a:p>
        </p:txBody>
      </p:sp>
      <p:pic>
        <p:nvPicPr>
          <p:cNvPr id="163" name="Picture 2"/>
          <p:cNvPicPr/>
          <p:nvPr/>
        </p:nvPicPr>
        <p:blipFill>
          <a:blip r:embed="rId4"/>
          <a:stretch/>
        </p:blipFill>
        <p:spPr>
          <a:xfrm>
            <a:off x="251640" y="1573560"/>
            <a:ext cx="4464000" cy="5134680"/>
          </a:xfrm>
          <a:prstGeom prst="rect">
            <a:avLst/>
          </a:prstGeom>
          <a:ln w="88900" cap="sq">
            <a:solidFill>
              <a:srgbClr val="FFFFFF"/>
            </a:solidFill>
            <a:miter/>
          </a:ln>
          <a:effectLst>
            <a:outerShdw blurRad="5508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64" name="Text Box 4"/>
          <p:cNvSpPr/>
          <p:nvPr/>
        </p:nvSpPr>
        <p:spPr>
          <a:xfrm>
            <a:off x="4967640" y="115920"/>
            <a:ext cx="4144320" cy="2284200"/>
          </a:xfrm>
          <a:prstGeom prst="rect">
            <a:avLst/>
          </a:prstGeom>
          <a:noFill/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just" defTabSz="914400">
              <a:lnSpc>
                <a:spcPct val="100000"/>
              </a:lnSpc>
            </a:pPr>
            <a:r>
              <a:rPr lang="ru-RU" sz="2400" b="1" i="1" u="none" strike="noStrike">
                <a:solidFill>
                  <a:srgbClr val="FFFFFF"/>
                </a:solidFill>
                <a:uFillTx/>
                <a:latin typeface="Georgia"/>
              </a:rPr>
              <a:t>Как Васнецов изображает Серого Волка? Что отличает его от реального зверя и делает волшебным помощником героя?</a:t>
            </a:r>
            <a:endParaRPr lang="ru-RU" sz="2400" b="0" u="none" strike="noStrike">
              <a:solidFill>
                <a:srgbClr val="FFFFFF"/>
              </a:solidFill>
              <a:uFillTx/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 nodeType="clickEffect">
                      <p:stCondLst>
                        <p:cond delay="indefinite"/>
                      </p:stCondLst>
                      <p:childTnLst>
                        <p:par>
                          <p:cTn id="4" fill="hold" nodeType="withEffect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7" dur="500" fill="hold"/>
                                        <p:tgtEl>
                                          <p:spTgt spid="1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8" dur="500" fill="hold"/>
                                        <p:tgtEl>
                                          <p:spTgt spid="1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9" dur="50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Effect">
                      <p:stCondLst>
                        <p:cond delay="indefinite"/>
                      </p:stCondLst>
                      <p:childTnLst>
                        <p:par>
                          <p:cTn id="11" fill="hold" nodeType="withEffect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Прямоугольник 1"/>
          <p:cNvSpPr/>
          <p:nvPr/>
        </p:nvSpPr>
        <p:spPr>
          <a:xfrm>
            <a:off x="0" y="0"/>
            <a:ext cx="9143640" cy="6857640"/>
          </a:xfrm>
          <a:prstGeom prst="rect">
            <a:avLst/>
          </a:prstGeom>
          <a:solidFill>
            <a:srgbClr val="21212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ru-RU" sz="1800" b="0" u="none" strike="noStrike">
              <a:solidFill>
                <a:srgbClr val="FFFFFF"/>
              </a:solidFill>
              <a:uFillTx/>
              <a:latin typeface="Calibri"/>
            </a:endParaRPr>
          </a:p>
        </p:txBody>
      </p:sp>
      <p:pic>
        <p:nvPicPr>
          <p:cNvPr id="166" name="Picture 4" descr="http://img11.nnm.ru/imagez/gallery/4/2/2/c/1/422c107c6004ca718055c7c7ce4c4234.jpg"/>
          <p:cNvPicPr/>
          <p:nvPr/>
        </p:nvPicPr>
        <p:blipFill>
          <a:blip r:embed="rId3"/>
          <a:stretch/>
        </p:blipFill>
        <p:spPr>
          <a:xfrm>
            <a:off x="2236680" y="188640"/>
            <a:ext cx="4669920" cy="6480360"/>
          </a:xfrm>
          <a:prstGeom prst="rect">
            <a:avLst/>
          </a:prstGeom>
          <a:ln w="190500" cap="rnd">
            <a:solidFill>
              <a:srgbClr val="FFFFFF"/>
            </a:solidFill>
            <a:round/>
          </a:ln>
          <a:effectLst>
            <a:outerShdw blurRad="5004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Прямоугольник 1"/>
          <p:cNvSpPr/>
          <p:nvPr/>
        </p:nvSpPr>
        <p:spPr>
          <a:xfrm>
            <a:off x="0" y="0"/>
            <a:ext cx="9143640" cy="6857640"/>
          </a:xfrm>
          <a:prstGeom prst="rect">
            <a:avLst/>
          </a:prstGeom>
          <a:solidFill>
            <a:srgbClr val="21212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ru-RU" sz="1800" b="0" u="none" strike="noStrike">
              <a:solidFill>
                <a:srgbClr val="FFFFFF"/>
              </a:solidFill>
              <a:uFillTx/>
              <a:latin typeface="Calibri"/>
            </a:endParaRPr>
          </a:p>
        </p:txBody>
      </p:sp>
      <p:pic>
        <p:nvPicPr>
          <p:cNvPr id="168" name="Picture 4" descr="http://img11.nnm.ru/imagez/gallery/4/2/2/c/1/422c107c6004ca718055c7c7ce4c4234.jpg"/>
          <p:cNvPicPr/>
          <p:nvPr/>
        </p:nvPicPr>
        <p:blipFill>
          <a:blip r:embed="rId3"/>
          <a:stretch/>
        </p:blipFill>
        <p:spPr>
          <a:xfrm>
            <a:off x="-214920" y="-1181520"/>
            <a:ext cx="6048360" cy="8393040"/>
          </a:xfrm>
          <a:prstGeom prst="rect">
            <a:avLst/>
          </a:prstGeom>
          <a:ln w="0">
            <a:noFill/>
          </a:ln>
          <a:effectLst>
            <a:softEdge rad="317520"/>
          </a:effectLst>
        </p:spPr>
      </p:pic>
      <p:sp>
        <p:nvSpPr>
          <p:cNvPr id="169" name="Text Box 4"/>
          <p:cNvSpPr/>
          <p:nvPr/>
        </p:nvSpPr>
        <p:spPr>
          <a:xfrm>
            <a:off x="6012000" y="824040"/>
            <a:ext cx="2539800" cy="460211"/>
          </a:xfrm>
          <a:prstGeom prst="rect">
            <a:avLst/>
          </a:prstGeom>
          <a:noFill/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just" defTabSz="914400">
              <a:lnSpc>
                <a:spcPct val="100000"/>
              </a:lnSpc>
            </a:pPr>
            <a:r>
              <a:rPr lang="ru-RU" sz="2400" b="0" i="1" u="none" strike="noStrike" dirty="0" smtClean="0">
                <a:solidFill>
                  <a:srgbClr val="FFFFFF"/>
                </a:solidFill>
                <a:uFillTx/>
                <a:latin typeface="Georgia"/>
              </a:rPr>
              <a:t>Иван-Царевич</a:t>
            </a:r>
            <a:endParaRPr lang="ru-RU" sz="2400" b="0" u="none" strike="noStrike" dirty="0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170" name="Прямоугольник 4"/>
          <p:cNvSpPr/>
          <p:nvPr/>
        </p:nvSpPr>
        <p:spPr>
          <a:xfrm>
            <a:off x="1469880" y="0"/>
            <a:ext cx="6589080" cy="638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 algn="ctr" defTabSz="914400">
              <a:lnSpc>
                <a:spcPct val="100000"/>
              </a:lnSpc>
            </a:pPr>
            <a:r>
              <a:rPr lang="ru-RU" sz="3600" b="1" u="none" strike="noStrike">
                <a:solidFill>
                  <a:srgbClr val="5D5D5D"/>
                </a:solidFill>
                <a:uFillTx/>
                <a:latin typeface="Calibri"/>
              </a:rPr>
              <a:t>Основные микротемы картины:</a:t>
            </a:r>
            <a:endParaRPr lang="ru-RU" sz="3600" b="0" u="none" strike="noStrik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171" name="Text Box 4"/>
          <p:cNvSpPr/>
          <p:nvPr/>
        </p:nvSpPr>
        <p:spPr>
          <a:xfrm>
            <a:off x="6012000" y="1528920"/>
            <a:ext cx="2952360" cy="455400"/>
          </a:xfrm>
          <a:prstGeom prst="rect">
            <a:avLst/>
          </a:prstGeom>
          <a:noFill/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just" defTabSz="914400">
              <a:lnSpc>
                <a:spcPct val="100000"/>
              </a:lnSpc>
            </a:pPr>
            <a:r>
              <a:rPr lang="ru-RU" sz="2400" b="0" i="1" u="none" strike="noStrike">
                <a:solidFill>
                  <a:srgbClr val="FFFFFF"/>
                </a:solidFill>
                <a:uFillTx/>
                <a:latin typeface="Georgia"/>
              </a:rPr>
              <a:t>Елена Прекрасная</a:t>
            </a:r>
            <a:endParaRPr lang="ru-RU" sz="2400" b="0" u="none" strike="noStrik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172" name="Text Box 4"/>
          <p:cNvSpPr/>
          <p:nvPr/>
        </p:nvSpPr>
        <p:spPr>
          <a:xfrm>
            <a:off x="6218280" y="2349360"/>
            <a:ext cx="2539800" cy="455400"/>
          </a:xfrm>
          <a:prstGeom prst="rect">
            <a:avLst/>
          </a:prstGeom>
          <a:noFill/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just" defTabSz="914400">
              <a:lnSpc>
                <a:spcPct val="100000"/>
              </a:lnSpc>
            </a:pPr>
            <a:r>
              <a:rPr lang="ru-RU" sz="2400" b="0" i="1" u="none" strike="noStrike">
                <a:solidFill>
                  <a:srgbClr val="FFFFFF"/>
                </a:solidFill>
                <a:uFillTx/>
                <a:latin typeface="Georgia"/>
              </a:rPr>
              <a:t>Серый Волк</a:t>
            </a:r>
            <a:endParaRPr lang="ru-RU" sz="2400" b="0" u="none" strike="noStrik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173" name="Text Box 4"/>
          <p:cNvSpPr/>
          <p:nvPr/>
        </p:nvSpPr>
        <p:spPr>
          <a:xfrm>
            <a:off x="6218280" y="3198960"/>
            <a:ext cx="2746080" cy="821160"/>
          </a:xfrm>
          <a:prstGeom prst="rect">
            <a:avLst/>
          </a:prstGeom>
          <a:noFill/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just" defTabSz="914400">
              <a:lnSpc>
                <a:spcPct val="100000"/>
              </a:lnSpc>
            </a:pPr>
            <a:r>
              <a:rPr lang="ru-RU" sz="2400" b="0" i="1" u="none" strike="noStrike">
                <a:solidFill>
                  <a:srgbClr val="FFFFFF"/>
                </a:solidFill>
                <a:uFillTx/>
                <a:latin typeface="Georgia"/>
              </a:rPr>
              <a:t>Цветущие яблоньки</a:t>
            </a:r>
            <a:endParaRPr lang="ru-RU" sz="2400" b="0" u="none" strike="noStrik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174" name="Text Box 4"/>
          <p:cNvSpPr/>
          <p:nvPr/>
        </p:nvSpPr>
        <p:spPr>
          <a:xfrm>
            <a:off x="6321600" y="4365720"/>
            <a:ext cx="2539800" cy="455400"/>
          </a:xfrm>
          <a:prstGeom prst="rect">
            <a:avLst/>
          </a:prstGeom>
          <a:noFill/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just" defTabSz="914400">
              <a:lnSpc>
                <a:spcPct val="100000"/>
              </a:lnSpc>
            </a:pPr>
            <a:r>
              <a:rPr lang="ru-RU" sz="2400" b="0" i="1" u="none" strike="noStrike">
                <a:solidFill>
                  <a:srgbClr val="FFFFFF"/>
                </a:solidFill>
                <a:uFillTx/>
                <a:latin typeface="Georgia"/>
              </a:rPr>
              <a:t>лес</a:t>
            </a:r>
            <a:endParaRPr lang="ru-RU" sz="2400" b="0" u="none" strike="noStrike">
              <a:solidFill>
                <a:srgbClr val="FFFFFF"/>
              </a:solidFill>
              <a:uFillTx/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 nodeType="clickEffect">
                      <p:stCondLst>
                        <p:cond delay="indefinite"/>
                      </p:stCondLst>
                      <p:childTnLst>
                        <p:par>
                          <p:cTn id="4" fill="hold" nodeType="withEffect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Effect">
                      <p:stCondLst>
                        <p:cond delay="indefinite"/>
                      </p:stCondLst>
                      <p:childTnLst>
                        <p:par>
                          <p:cTn id="8" fill="hold" nodeType="withEffect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Effect">
                      <p:stCondLst>
                        <p:cond delay="indefinite"/>
                      </p:stCondLst>
                      <p:childTnLst>
                        <p:par>
                          <p:cTn id="12" fill="hold" nodeType="withEffect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Effect">
                      <p:stCondLst>
                        <p:cond delay="indefinite"/>
                      </p:stCondLst>
                      <p:childTnLst>
                        <p:par>
                          <p:cTn id="16" fill="hold" nodeType="withEffect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Effect">
                      <p:stCondLst>
                        <p:cond delay="indefinite"/>
                      </p:stCondLst>
                      <p:childTnLst>
                        <p:par>
                          <p:cTn id="20" fill="hold" nodeType="withEffect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Text Box 4"/>
          <p:cNvSpPr/>
          <p:nvPr/>
        </p:nvSpPr>
        <p:spPr>
          <a:xfrm>
            <a:off x="361800" y="1211400"/>
            <a:ext cx="4107960" cy="1568206"/>
          </a:xfrm>
          <a:prstGeom prst="rect">
            <a:avLst/>
          </a:prstGeom>
          <a:noFill/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marL="457200" indent="-457200" algn="just" defTabSz="914400">
              <a:lnSpc>
                <a:spcPct val="100000"/>
              </a:lnSpc>
              <a:buClr>
                <a:srgbClr val="FFFFFF"/>
              </a:buClr>
              <a:buFont typeface="OpenSymbol"/>
              <a:buAutoNum type="arabicPeriod"/>
            </a:pPr>
            <a:r>
              <a:rPr lang="ru-RU" sz="2400" b="0" i="1" u="none" strike="noStrike" dirty="0">
                <a:solidFill>
                  <a:schemeClr val="lt1"/>
                </a:solidFill>
                <a:uFillTx/>
                <a:latin typeface="Georgia"/>
              </a:rPr>
              <a:t>Вступление</a:t>
            </a:r>
            <a:endParaRPr lang="ru-RU" sz="2400" b="0" u="none" strike="noStrike" dirty="0">
              <a:solidFill>
                <a:srgbClr val="FFFFFF"/>
              </a:solidFill>
              <a:uFillTx/>
              <a:latin typeface="Arial"/>
            </a:endParaRPr>
          </a:p>
          <a:p>
            <a:pPr algn="just" defTabSz="914400">
              <a:lnSpc>
                <a:spcPct val="100000"/>
              </a:lnSpc>
            </a:pPr>
            <a:r>
              <a:rPr lang="ru-RU" sz="2400" b="0" i="1" u="none" strike="noStrike" dirty="0">
                <a:solidFill>
                  <a:schemeClr val="lt1"/>
                </a:solidFill>
                <a:uFillTx/>
                <a:latin typeface="Georgia"/>
              </a:rPr>
              <a:t> (указывается предмет </a:t>
            </a:r>
            <a:r>
              <a:rPr lang="ru-RU" sz="2400" b="0" i="1" u="none" strike="noStrike" dirty="0" smtClean="0">
                <a:solidFill>
                  <a:schemeClr val="lt1"/>
                </a:solidFill>
                <a:uFillTx/>
                <a:latin typeface="Georgia"/>
              </a:rPr>
              <a:t>описания, автор </a:t>
            </a:r>
            <a:r>
              <a:rPr lang="ru-RU" sz="2400" b="0" i="1" u="none" strike="noStrike" dirty="0">
                <a:solidFill>
                  <a:schemeClr val="lt1"/>
                </a:solidFill>
                <a:uFillTx/>
                <a:latin typeface="Georgia"/>
              </a:rPr>
              <a:t>и название картины)</a:t>
            </a:r>
            <a:endParaRPr lang="ru-RU" sz="2400" b="0" u="none" strike="noStrike" dirty="0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177" name="Прямоугольник 4"/>
          <p:cNvSpPr/>
          <p:nvPr/>
        </p:nvSpPr>
        <p:spPr>
          <a:xfrm>
            <a:off x="107640" y="0"/>
            <a:ext cx="4656960" cy="1186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 defTabSz="914400">
              <a:lnSpc>
                <a:spcPct val="100000"/>
              </a:lnSpc>
            </a:pPr>
            <a:r>
              <a:rPr lang="ru-RU" sz="3600" b="1" u="none" strike="noStrike">
                <a:solidFill>
                  <a:srgbClr val="5D5D5D"/>
                </a:solidFill>
                <a:uFillTx/>
                <a:latin typeface="Calibri"/>
              </a:rPr>
              <a:t>Структура текста описания:</a:t>
            </a:r>
            <a:endParaRPr lang="ru-RU" sz="3600" b="0" u="none" strike="noStrik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178" name="Text Box 4"/>
          <p:cNvSpPr/>
          <p:nvPr/>
        </p:nvSpPr>
        <p:spPr>
          <a:xfrm>
            <a:off x="4884840" y="1298520"/>
            <a:ext cx="4103280" cy="455400"/>
          </a:xfrm>
          <a:prstGeom prst="rect">
            <a:avLst/>
          </a:prstGeom>
          <a:noFill/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just" defTabSz="914400">
              <a:lnSpc>
                <a:spcPct val="100000"/>
              </a:lnSpc>
            </a:pPr>
            <a:r>
              <a:rPr lang="ru-RU" sz="2400" b="0" i="1" u="none" strike="noStrike">
                <a:solidFill>
                  <a:schemeClr val="lt2">
                    <a:lumMod val="75000"/>
                  </a:schemeClr>
                </a:solidFill>
                <a:uFillTx/>
                <a:latin typeface="Georgia"/>
              </a:rPr>
              <a:t>1. Художник-сказочник</a:t>
            </a:r>
            <a:endParaRPr lang="ru-RU" sz="2400" b="0" u="none" strike="noStrik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179" name="Text Box 4"/>
          <p:cNvSpPr/>
          <p:nvPr/>
        </p:nvSpPr>
        <p:spPr>
          <a:xfrm>
            <a:off x="361800" y="3382920"/>
            <a:ext cx="4107960" cy="1198875"/>
          </a:xfrm>
          <a:prstGeom prst="rect">
            <a:avLst/>
          </a:prstGeom>
          <a:noFill/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just" defTabSz="914400">
              <a:lnSpc>
                <a:spcPct val="100000"/>
              </a:lnSpc>
            </a:pPr>
            <a:r>
              <a:rPr lang="ru-RU" sz="2400" b="0" i="1" u="none" strike="noStrike" dirty="0">
                <a:solidFill>
                  <a:schemeClr val="lt1"/>
                </a:solidFill>
                <a:uFillTx/>
                <a:latin typeface="Georgia"/>
              </a:rPr>
              <a:t>2. Описание самой картины по выделенным </a:t>
            </a:r>
            <a:r>
              <a:rPr lang="ru-RU" sz="2400" b="0" i="1" u="none" strike="noStrike" dirty="0" err="1" smtClean="0">
                <a:solidFill>
                  <a:schemeClr val="lt1"/>
                </a:solidFill>
                <a:uFillTx/>
                <a:latin typeface="Georgia"/>
              </a:rPr>
              <a:t>микротемам</a:t>
            </a:r>
            <a:r>
              <a:rPr lang="ru-RU" sz="2400" b="0" i="1" u="none" strike="noStrike" dirty="0" smtClean="0">
                <a:solidFill>
                  <a:schemeClr val="lt1"/>
                </a:solidFill>
                <a:uFillTx/>
                <a:latin typeface="Georgia"/>
              </a:rPr>
              <a:t>.</a:t>
            </a:r>
            <a:endParaRPr lang="ru-RU" sz="2400" b="0" u="none" strike="noStrike" dirty="0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180" name="Text Box 4"/>
          <p:cNvSpPr/>
          <p:nvPr/>
        </p:nvSpPr>
        <p:spPr>
          <a:xfrm>
            <a:off x="4973760" y="2924280"/>
            <a:ext cx="3960360" cy="1186920"/>
          </a:xfrm>
          <a:prstGeom prst="rect">
            <a:avLst/>
          </a:prstGeom>
          <a:noFill/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just" defTabSz="914400">
              <a:lnSpc>
                <a:spcPct val="100000"/>
              </a:lnSpc>
            </a:pPr>
            <a:r>
              <a:rPr lang="ru-RU" sz="2400" b="0" i="1" u="none" strike="noStrike">
                <a:solidFill>
                  <a:schemeClr val="lt2">
                    <a:lumMod val="75000"/>
                  </a:schemeClr>
                </a:solidFill>
                <a:uFillTx/>
                <a:latin typeface="Georgia"/>
              </a:rPr>
              <a:t>2. Главные герои картины, их облик, мысли и чувства</a:t>
            </a:r>
            <a:endParaRPr lang="ru-RU" sz="2400" b="0" u="none" strike="noStrik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181" name="Text Box 4"/>
          <p:cNvSpPr/>
          <p:nvPr/>
        </p:nvSpPr>
        <p:spPr>
          <a:xfrm>
            <a:off x="469800" y="4919760"/>
            <a:ext cx="4016160" cy="1552680"/>
          </a:xfrm>
          <a:prstGeom prst="rect">
            <a:avLst/>
          </a:prstGeom>
          <a:noFill/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just" defTabSz="914400">
              <a:lnSpc>
                <a:spcPct val="100000"/>
              </a:lnSpc>
            </a:pPr>
            <a:r>
              <a:rPr lang="ru-RU" sz="2400" b="0" i="1" u="none" strike="noStrike">
                <a:solidFill>
                  <a:schemeClr val="lt1"/>
                </a:solidFill>
                <a:uFillTx/>
                <a:latin typeface="Georgia"/>
              </a:rPr>
              <a:t>3. Заключительная часть </a:t>
            </a:r>
            <a:endParaRPr lang="ru-RU" sz="2400" b="0" u="none" strike="noStrike">
              <a:solidFill>
                <a:srgbClr val="FFFFFF"/>
              </a:solidFill>
              <a:uFillTx/>
              <a:latin typeface="Arial"/>
            </a:endParaRPr>
          </a:p>
          <a:p>
            <a:pPr algn="just" defTabSz="914400">
              <a:lnSpc>
                <a:spcPct val="100000"/>
              </a:lnSpc>
            </a:pPr>
            <a:r>
              <a:rPr lang="ru-RU" sz="2400" b="0" i="1" u="none" strike="noStrike">
                <a:solidFill>
                  <a:schemeClr val="lt1"/>
                </a:solidFill>
                <a:uFillTx/>
                <a:latin typeface="Georgia"/>
              </a:rPr>
              <a:t>(оценка картины, ее общее настроение, основная идея)</a:t>
            </a:r>
            <a:endParaRPr lang="ru-RU" sz="2400" b="0" u="none" strike="noStrik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182" name="Text Box 4"/>
          <p:cNvSpPr/>
          <p:nvPr/>
        </p:nvSpPr>
        <p:spPr>
          <a:xfrm>
            <a:off x="5076720" y="4167360"/>
            <a:ext cx="3671640" cy="821160"/>
          </a:xfrm>
          <a:prstGeom prst="rect">
            <a:avLst/>
          </a:prstGeom>
          <a:noFill/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just" defTabSz="914400">
              <a:lnSpc>
                <a:spcPct val="100000"/>
              </a:lnSpc>
            </a:pPr>
            <a:r>
              <a:rPr lang="ru-RU" sz="2400" b="0" i="1" u="none" strike="noStrike">
                <a:solidFill>
                  <a:schemeClr val="lt2">
                    <a:lumMod val="75000"/>
                  </a:schemeClr>
                </a:solidFill>
                <a:uFillTx/>
                <a:latin typeface="Georgia"/>
              </a:rPr>
              <a:t>3. Тайны волшебного леса</a:t>
            </a:r>
            <a:endParaRPr lang="ru-RU" sz="2400" b="0" u="none" strike="noStrik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183" name="Прямоугольник 12"/>
          <p:cNvSpPr/>
          <p:nvPr/>
        </p:nvSpPr>
        <p:spPr>
          <a:xfrm>
            <a:off x="4486680" y="0"/>
            <a:ext cx="4656960" cy="638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 defTabSz="914400">
              <a:lnSpc>
                <a:spcPct val="100000"/>
              </a:lnSpc>
            </a:pPr>
            <a:r>
              <a:rPr lang="ru-RU" sz="3600" b="1" u="none" strike="noStrike">
                <a:solidFill>
                  <a:schemeClr val="accent1">
                    <a:tint val="63000"/>
                  </a:schemeClr>
                </a:solidFill>
                <a:uFillTx/>
                <a:latin typeface="Calibri"/>
              </a:rPr>
              <a:t>План сочинения:</a:t>
            </a:r>
            <a:endParaRPr lang="ru-RU" sz="3600" b="0" u="none" strike="noStrik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184" name="Text Box 4"/>
          <p:cNvSpPr/>
          <p:nvPr/>
        </p:nvSpPr>
        <p:spPr>
          <a:xfrm>
            <a:off x="5076720" y="5348160"/>
            <a:ext cx="3671640" cy="821160"/>
          </a:xfrm>
          <a:prstGeom prst="rect">
            <a:avLst/>
          </a:prstGeom>
          <a:noFill/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just" defTabSz="914400">
              <a:lnSpc>
                <a:spcPct val="100000"/>
              </a:lnSpc>
            </a:pPr>
            <a:r>
              <a:rPr lang="ru-RU" sz="2400" b="0" i="1" u="none" strike="noStrike">
                <a:solidFill>
                  <a:schemeClr val="lt2">
                    <a:lumMod val="75000"/>
                  </a:schemeClr>
                </a:solidFill>
                <a:uFillTx/>
                <a:latin typeface="Georgia"/>
              </a:rPr>
              <a:t>4. Чувства, навеянные картиной</a:t>
            </a:r>
            <a:endParaRPr lang="ru-RU" sz="2400" b="0" u="none" strike="noStrike">
              <a:solidFill>
                <a:srgbClr val="FFFFFF"/>
              </a:solidFill>
              <a:uFillTx/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 nodeType="clickEffect">
                      <p:stCondLst>
                        <p:cond delay="indefinite"/>
                      </p:stCondLst>
                      <p:childTnLst>
                        <p:par>
                          <p:cTn id="4" fill="hold" nodeType="withEffect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Effect">
                      <p:stCondLst>
                        <p:cond delay="indefinite"/>
                      </p:stCondLst>
                      <p:childTnLst>
                        <p:par>
                          <p:cTn id="8" fill="hold" nodeType="withEffect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Effect">
                      <p:stCondLst>
                        <p:cond delay="indefinite"/>
                      </p:stCondLst>
                      <p:childTnLst>
                        <p:par>
                          <p:cTn id="12" fill="hold" nodeType="withEffect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Effect">
                      <p:stCondLst>
                        <p:cond delay="indefinite"/>
                      </p:stCondLst>
                      <p:childTnLst>
                        <p:par>
                          <p:cTn id="16" fill="hold" nodeType="withEffect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Effect">
                      <p:stCondLst>
                        <p:cond delay="indefinite"/>
                      </p:stCondLst>
                      <p:childTnLst>
                        <p:par>
                          <p:cTn id="20" fill="hold" nodeType="withEffect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Effect">
                      <p:stCondLst>
                        <p:cond delay="indefinite"/>
                      </p:stCondLst>
                      <p:childTnLst>
                        <p:par>
                          <p:cTn id="24" fill="hold" nodeType="withEffect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Effect">
                      <p:stCondLst>
                        <p:cond delay="indefinite"/>
                      </p:stCondLst>
                      <p:childTnLst>
                        <p:par>
                          <p:cTn id="28" fill="hold" nodeType="withEffect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Прямоугольник 3"/>
          <p:cNvSpPr/>
          <p:nvPr/>
        </p:nvSpPr>
        <p:spPr>
          <a:xfrm>
            <a:off x="24840" y="21600"/>
            <a:ext cx="4656960" cy="638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 defTabSz="914400">
              <a:lnSpc>
                <a:spcPct val="100000"/>
              </a:lnSpc>
            </a:pPr>
            <a:r>
              <a:rPr lang="ru-RU" sz="3600" b="1" u="none" strike="noStrike">
                <a:solidFill>
                  <a:schemeClr val="accent1">
                    <a:tint val="63000"/>
                  </a:schemeClr>
                </a:solidFill>
                <a:uFillTx/>
                <a:latin typeface="Calibri"/>
              </a:rPr>
              <a:t>План сочинения:</a:t>
            </a:r>
            <a:endParaRPr lang="ru-RU" sz="3600" b="0" u="none" strike="noStrik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186" name="Text Box 4"/>
          <p:cNvSpPr/>
          <p:nvPr/>
        </p:nvSpPr>
        <p:spPr>
          <a:xfrm>
            <a:off x="304920" y="622440"/>
            <a:ext cx="4103280" cy="455400"/>
          </a:xfrm>
          <a:prstGeom prst="rect">
            <a:avLst/>
          </a:prstGeom>
          <a:noFill/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just" defTabSz="914400">
              <a:lnSpc>
                <a:spcPct val="100000"/>
              </a:lnSpc>
            </a:pPr>
            <a:r>
              <a:rPr lang="ru-RU" sz="2400" b="0" i="1" u="sng" strike="noStrike">
                <a:solidFill>
                  <a:schemeClr val="lt2">
                    <a:lumMod val="75000"/>
                  </a:schemeClr>
                </a:solidFill>
                <a:uFillTx/>
                <a:latin typeface="Georgia"/>
              </a:rPr>
              <a:t>1. Художник-сказочник</a:t>
            </a:r>
            <a:endParaRPr lang="ru-RU" sz="2400" b="0" u="none" strike="noStrik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187" name="Text Box 4"/>
          <p:cNvSpPr/>
          <p:nvPr/>
        </p:nvSpPr>
        <p:spPr>
          <a:xfrm>
            <a:off x="301680" y="1084320"/>
            <a:ext cx="8518320" cy="1321985"/>
          </a:xfrm>
          <a:prstGeom prst="rect">
            <a:avLst/>
          </a:prstGeom>
          <a:noFill/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marL="285840" indent="-285840" algn="just" defTabSz="914400">
              <a:lnSpc>
                <a:spcPct val="100000"/>
              </a:lnSpc>
              <a:buClr>
                <a:srgbClr val="FFFFFF"/>
              </a:buClr>
              <a:buFont typeface="Arial"/>
              <a:buChar char="•"/>
            </a:pPr>
            <a:r>
              <a:rPr lang="ru-RU" sz="1600" b="0" i="1" u="none" strike="noStrike" dirty="0">
                <a:solidFill>
                  <a:schemeClr val="lt1"/>
                </a:solidFill>
                <a:uFillTx/>
                <a:latin typeface="Georgia"/>
              </a:rPr>
              <a:t>Перед нами картина известного русского художника….</a:t>
            </a:r>
            <a:endParaRPr lang="ru-RU" sz="1600" b="0" u="none" strike="noStrike" dirty="0">
              <a:solidFill>
                <a:srgbClr val="FFFFFF"/>
              </a:solidFill>
              <a:uFillTx/>
              <a:latin typeface="Arial"/>
            </a:endParaRPr>
          </a:p>
          <a:p>
            <a:pPr marL="285840" indent="-285840" algn="just" defTabSz="914400">
              <a:lnSpc>
                <a:spcPct val="100000"/>
              </a:lnSpc>
              <a:buClr>
                <a:srgbClr val="FFFFFF"/>
              </a:buClr>
              <a:buFont typeface="Arial"/>
              <a:buChar char="•"/>
            </a:pPr>
            <a:r>
              <a:rPr lang="ru-RU" sz="1600" b="0" i="1" u="none" strike="noStrike" dirty="0">
                <a:solidFill>
                  <a:schemeClr val="lt1"/>
                </a:solidFill>
                <a:uFillTx/>
                <a:latin typeface="Georgia"/>
              </a:rPr>
              <a:t>На картине </a:t>
            </a:r>
            <a:r>
              <a:rPr lang="ru-RU" sz="1600" b="0" i="1" u="none" strike="noStrike" dirty="0" err="1">
                <a:solidFill>
                  <a:schemeClr val="lt1"/>
                </a:solidFill>
                <a:uFillTx/>
                <a:latin typeface="Georgia"/>
              </a:rPr>
              <a:t>В.М.Васнецова</a:t>
            </a:r>
            <a:r>
              <a:rPr lang="ru-RU" sz="1600" b="0" i="1" u="none" strike="noStrike" dirty="0">
                <a:solidFill>
                  <a:schemeClr val="lt1"/>
                </a:solidFill>
                <a:uFillTx/>
                <a:latin typeface="Georgia"/>
              </a:rPr>
              <a:t> «</a:t>
            </a:r>
            <a:r>
              <a:rPr lang="ru-RU" sz="1600" b="0" i="1" u="none" strike="noStrike" dirty="0" smtClean="0">
                <a:solidFill>
                  <a:schemeClr val="lt1"/>
                </a:solidFill>
                <a:uFillTx/>
                <a:latin typeface="Georgia"/>
              </a:rPr>
              <a:t>Иван-Царевич </a:t>
            </a:r>
            <a:r>
              <a:rPr lang="ru-RU" sz="1600" b="0" i="1" u="none" strike="noStrike" dirty="0">
                <a:solidFill>
                  <a:schemeClr val="lt1"/>
                </a:solidFill>
                <a:uFillTx/>
                <a:latin typeface="Georgia"/>
              </a:rPr>
              <a:t>на Сером Волке» изображены…</a:t>
            </a:r>
            <a:endParaRPr lang="ru-RU" sz="1600" b="0" u="none" strike="noStrike" dirty="0">
              <a:solidFill>
                <a:srgbClr val="FFFFFF"/>
              </a:solidFill>
              <a:uFillTx/>
              <a:latin typeface="Arial"/>
            </a:endParaRPr>
          </a:p>
          <a:p>
            <a:pPr marL="285840" indent="-285840" algn="just" defTabSz="914400">
              <a:lnSpc>
                <a:spcPct val="100000"/>
              </a:lnSpc>
              <a:buClr>
                <a:srgbClr val="FFFFFF"/>
              </a:buClr>
              <a:buFont typeface="Arial"/>
              <a:buChar char="•"/>
            </a:pPr>
            <a:r>
              <a:rPr lang="ru-RU" sz="1600" b="0" i="1" u="none" strike="noStrike" dirty="0">
                <a:solidFill>
                  <a:schemeClr val="lt1"/>
                </a:solidFill>
                <a:uFillTx/>
                <a:latin typeface="Georgia"/>
              </a:rPr>
              <a:t>Знаменитый русский художник </a:t>
            </a:r>
            <a:r>
              <a:rPr lang="ru-RU" sz="1600" b="0" i="1" u="none" strike="noStrike" dirty="0" err="1">
                <a:solidFill>
                  <a:schemeClr val="lt1"/>
                </a:solidFill>
                <a:uFillTx/>
                <a:latin typeface="Georgia"/>
              </a:rPr>
              <a:t>В.М.Васнецов</a:t>
            </a:r>
            <a:r>
              <a:rPr lang="ru-RU" sz="1600" b="0" i="1" u="none" strike="noStrike" dirty="0">
                <a:solidFill>
                  <a:schemeClr val="lt1"/>
                </a:solidFill>
                <a:uFillTx/>
                <a:latin typeface="Georgia"/>
              </a:rPr>
              <a:t> в основу многих своих картин взял сюжеты русских народных сказок</a:t>
            </a:r>
            <a:endParaRPr lang="ru-RU" sz="1600" b="0" u="none" strike="noStrike" dirty="0">
              <a:solidFill>
                <a:srgbClr val="FFFFFF"/>
              </a:solidFill>
              <a:uFillTx/>
              <a:latin typeface="Arial"/>
            </a:endParaRPr>
          </a:p>
          <a:p>
            <a:pPr marL="285840" indent="-285840" algn="just" defTabSz="914400">
              <a:lnSpc>
                <a:spcPct val="100000"/>
              </a:lnSpc>
              <a:buClr>
                <a:srgbClr val="FFFFFF"/>
              </a:buClr>
              <a:buFont typeface="Arial"/>
              <a:buChar char="•"/>
            </a:pPr>
            <a:r>
              <a:rPr lang="ru-RU" sz="1600" b="0" i="1" u="none" strike="noStrike" dirty="0">
                <a:solidFill>
                  <a:schemeClr val="lt1"/>
                </a:solidFill>
                <a:uFillTx/>
                <a:latin typeface="Georgia"/>
              </a:rPr>
              <a:t>Одной из любимых моих картин является полотно </a:t>
            </a:r>
            <a:r>
              <a:rPr lang="ru-RU" sz="1600" b="0" i="1" u="none" strike="noStrike" dirty="0" err="1">
                <a:solidFill>
                  <a:schemeClr val="lt1"/>
                </a:solidFill>
                <a:uFillTx/>
                <a:latin typeface="Georgia"/>
              </a:rPr>
              <a:t>В.М.Васнецова</a:t>
            </a:r>
            <a:r>
              <a:rPr lang="ru-RU" sz="1600" b="0" i="1" u="none" strike="noStrike" dirty="0">
                <a:solidFill>
                  <a:schemeClr val="lt1"/>
                </a:solidFill>
                <a:uFillTx/>
                <a:latin typeface="Georgia"/>
              </a:rPr>
              <a:t> ….</a:t>
            </a:r>
            <a:endParaRPr lang="ru-RU" sz="1600" b="0" u="none" strike="noStrike" dirty="0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188" name="Text Box 4"/>
          <p:cNvSpPr/>
          <p:nvPr/>
        </p:nvSpPr>
        <p:spPr>
          <a:xfrm>
            <a:off x="304920" y="2382840"/>
            <a:ext cx="8538840" cy="455400"/>
          </a:xfrm>
          <a:prstGeom prst="rect">
            <a:avLst/>
          </a:prstGeom>
          <a:noFill/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just" defTabSz="914400">
              <a:lnSpc>
                <a:spcPct val="100000"/>
              </a:lnSpc>
            </a:pPr>
            <a:r>
              <a:rPr lang="ru-RU" sz="2400" b="0" i="1" u="sng" strike="noStrike">
                <a:solidFill>
                  <a:schemeClr val="lt2">
                    <a:lumMod val="75000"/>
                  </a:schemeClr>
                </a:solidFill>
                <a:uFillTx/>
                <a:latin typeface="Georgia"/>
              </a:rPr>
              <a:t>2. Главные герои картины, их облик, мысли и чувства</a:t>
            </a:r>
            <a:endParaRPr lang="ru-RU" sz="2400" b="0" u="none" strike="noStrik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189" name="Text Box 4"/>
          <p:cNvSpPr/>
          <p:nvPr/>
        </p:nvSpPr>
        <p:spPr>
          <a:xfrm>
            <a:off x="368280" y="2832120"/>
            <a:ext cx="2538000" cy="455400"/>
          </a:xfrm>
          <a:prstGeom prst="rect">
            <a:avLst/>
          </a:prstGeom>
          <a:noFill/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just" defTabSz="914400">
              <a:lnSpc>
                <a:spcPct val="100000"/>
              </a:lnSpc>
            </a:pPr>
            <a:r>
              <a:rPr lang="ru-RU" sz="2400" b="0" i="1" u="sng" strike="noStrike">
                <a:solidFill>
                  <a:schemeClr val="lt2">
                    <a:lumMod val="75000"/>
                  </a:schemeClr>
                </a:solidFill>
                <a:uFillTx/>
                <a:latin typeface="Georgia"/>
              </a:rPr>
              <a:t>Иван-царевич</a:t>
            </a:r>
            <a:endParaRPr lang="ru-RU" sz="2400" b="0" u="none" strike="noStrik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190" name="Text Box 4"/>
          <p:cNvSpPr/>
          <p:nvPr/>
        </p:nvSpPr>
        <p:spPr>
          <a:xfrm>
            <a:off x="428760" y="3454560"/>
            <a:ext cx="2952360" cy="455400"/>
          </a:xfrm>
          <a:prstGeom prst="rect">
            <a:avLst/>
          </a:prstGeom>
          <a:noFill/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just" defTabSz="914400">
              <a:lnSpc>
                <a:spcPct val="100000"/>
              </a:lnSpc>
            </a:pPr>
            <a:r>
              <a:rPr lang="ru-RU" sz="2400" b="0" i="1" u="sng" strike="noStrike">
                <a:solidFill>
                  <a:schemeClr val="lt2">
                    <a:lumMod val="75000"/>
                  </a:schemeClr>
                </a:solidFill>
                <a:uFillTx/>
                <a:latin typeface="Georgia"/>
              </a:rPr>
              <a:t>Елена Прекрасная</a:t>
            </a:r>
            <a:endParaRPr lang="ru-RU" sz="2400" b="0" u="none" strike="noStrik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191" name="Text Box 4"/>
          <p:cNvSpPr/>
          <p:nvPr/>
        </p:nvSpPr>
        <p:spPr>
          <a:xfrm>
            <a:off x="438120" y="4146480"/>
            <a:ext cx="2539800" cy="455400"/>
          </a:xfrm>
          <a:prstGeom prst="rect">
            <a:avLst/>
          </a:prstGeom>
          <a:noFill/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just" defTabSz="914400">
              <a:lnSpc>
                <a:spcPct val="100000"/>
              </a:lnSpc>
            </a:pPr>
            <a:r>
              <a:rPr lang="ru-RU" sz="2400" b="0" i="1" u="sng" strike="noStrike">
                <a:solidFill>
                  <a:schemeClr val="lt2">
                    <a:lumMod val="75000"/>
                  </a:schemeClr>
                </a:solidFill>
                <a:uFillTx/>
                <a:latin typeface="Georgia"/>
              </a:rPr>
              <a:t>Серый Волк</a:t>
            </a:r>
            <a:endParaRPr lang="ru-RU" sz="2400" b="0" u="none" strike="noStrik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192" name="Text Box 4"/>
          <p:cNvSpPr/>
          <p:nvPr/>
        </p:nvSpPr>
        <p:spPr>
          <a:xfrm>
            <a:off x="2627280" y="2832120"/>
            <a:ext cx="6360840" cy="583321"/>
          </a:xfrm>
          <a:prstGeom prst="rect">
            <a:avLst/>
          </a:prstGeom>
          <a:noFill/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marL="285840" indent="-285840" algn="just" defTabSz="914400">
              <a:lnSpc>
                <a:spcPct val="100000"/>
              </a:lnSpc>
              <a:buClr>
                <a:srgbClr val="FFFFFF"/>
              </a:buClr>
              <a:buFont typeface="Arial"/>
              <a:buChar char="•"/>
            </a:pPr>
            <a:r>
              <a:rPr lang="ru-RU" sz="1600" b="0" i="1" u="none" strike="noStrike" dirty="0">
                <a:solidFill>
                  <a:schemeClr val="lt1"/>
                </a:solidFill>
                <a:uFillTx/>
                <a:latin typeface="Georgia"/>
              </a:rPr>
              <a:t>смелый, мужественный, </a:t>
            </a:r>
            <a:r>
              <a:rPr lang="ru-RU" sz="1600" b="0" i="1" u="none" strike="noStrike" dirty="0" smtClean="0">
                <a:solidFill>
                  <a:schemeClr val="lt1"/>
                </a:solidFill>
                <a:uFillTx/>
                <a:latin typeface="Georgia"/>
              </a:rPr>
              <a:t>безбоязненный, молодой, сильный, </a:t>
            </a:r>
            <a:r>
              <a:rPr lang="ru-RU" sz="1600" b="0" i="1" u="none" strike="noStrike" dirty="0">
                <a:solidFill>
                  <a:schemeClr val="lt1"/>
                </a:solidFill>
                <a:uFillTx/>
                <a:latin typeface="Georgia"/>
              </a:rPr>
              <a:t>губы сжаты, будущий богатырь земли русской.</a:t>
            </a:r>
            <a:endParaRPr lang="ru-RU" sz="1600" b="0" u="none" strike="noStrike" dirty="0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193" name="Text Box 4"/>
          <p:cNvSpPr/>
          <p:nvPr/>
        </p:nvSpPr>
        <p:spPr>
          <a:xfrm>
            <a:off x="3227400" y="3454560"/>
            <a:ext cx="5760720" cy="1064520"/>
          </a:xfrm>
          <a:prstGeom prst="rect">
            <a:avLst/>
          </a:prstGeom>
          <a:noFill/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marL="285840" indent="-285840" algn="just" defTabSz="914400">
              <a:lnSpc>
                <a:spcPct val="100000"/>
              </a:lnSpc>
              <a:buClr>
                <a:srgbClr val="FFFFFF"/>
              </a:buClr>
              <a:buFont typeface="Arial"/>
              <a:buChar char="•"/>
            </a:pPr>
            <a:r>
              <a:rPr lang="ru-RU" sz="1600" b="0" i="1" u="none" strike="noStrike">
                <a:solidFill>
                  <a:schemeClr val="lt1"/>
                </a:solidFill>
                <a:uFillTx/>
                <a:latin typeface="Georgia"/>
              </a:rPr>
              <a:t>женственная, трогательно нежная, грустная, печальная,  задумчивая, невесёлая,  опечаленная, молодая,   прекрасная.</a:t>
            </a:r>
            <a:endParaRPr lang="ru-RU" sz="1600" b="0" u="none" strike="noStrike">
              <a:solidFill>
                <a:srgbClr val="FFFFFF"/>
              </a:solidFill>
              <a:uFillTx/>
              <a:latin typeface="Arial"/>
            </a:endParaRPr>
          </a:p>
          <a:p>
            <a:pPr algn="just" defTabSz="914400">
              <a:lnSpc>
                <a:spcPct val="100000"/>
              </a:lnSpc>
            </a:pPr>
            <a:endParaRPr lang="ru-RU" sz="1600" b="0" u="none" strike="noStrik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194" name="Text Box 4"/>
          <p:cNvSpPr/>
          <p:nvPr/>
        </p:nvSpPr>
        <p:spPr>
          <a:xfrm>
            <a:off x="2627280" y="4367160"/>
            <a:ext cx="6438600" cy="1064520"/>
          </a:xfrm>
          <a:prstGeom prst="rect">
            <a:avLst/>
          </a:prstGeom>
          <a:noFill/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marL="285840" indent="-285840" algn="just" defTabSz="914400">
              <a:lnSpc>
                <a:spcPct val="100000"/>
              </a:lnSpc>
              <a:buClr>
                <a:srgbClr val="FFFFFF"/>
              </a:buClr>
              <a:buFont typeface="Arial"/>
              <a:buChar char="•"/>
            </a:pPr>
            <a:r>
              <a:rPr lang="ru-RU" sz="1600" b="0" i="1" u="none" strike="noStrike">
                <a:solidFill>
                  <a:schemeClr val="lt1"/>
                </a:solidFill>
                <a:uFillTx/>
                <a:latin typeface="Georgia"/>
              </a:rPr>
              <a:t>Лапы Волка не касаются земли – он как бы летит над болотом; глаза его похожи на человеческие; только он смотрит вперед и в то же время на зрителей и может увидеть, что ждет героев.</a:t>
            </a:r>
            <a:endParaRPr lang="ru-RU" sz="1600" b="0" u="none" strike="noStrik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195" name="Text Box 4"/>
          <p:cNvSpPr/>
          <p:nvPr/>
        </p:nvSpPr>
        <p:spPr>
          <a:xfrm>
            <a:off x="239040" y="5596200"/>
            <a:ext cx="6284520" cy="455400"/>
          </a:xfrm>
          <a:prstGeom prst="rect">
            <a:avLst/>
          </a:prstGeom>
          <a:noFill/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just" defTabSz="914400">
              <a:lnSpc>
                <a:spcPct val="100000"/>
              </a:lnSpc>
            </a:pPr>
            <a:r>
              <a:rPr lang="ru-RU" sz="2400" b="0" i="1" u="sng" strike="noStrike">
                <a:solidFill>
                  <a:schemeClr val="lt2">
                    <a:lumMod val="75000"/>
                  </a:schemeClr>
                </a:solidFill>
                <a:uFillTx/>
                <a:latin typeface="Georgia"/>
              </a:rPr>
              <a:t>3. Тайны волшебного леса</a:t>
            </a:r>
            <a:endParaRPr lang="ru-RU" sz="2400" b="0" u="none" strike="noStrike">
              <a:solidFill>
                <a:srgbClr val="FFFFFF"/>
              </a:solidFill>
              <a:uFillTx/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 nodeType="clickEffect">
                      <p:stCondLst>
                        <p:cond delay="indefinite"/>
                      </p:stCondLst>
                      <p:childTnLst>
                        <p:par>
                          <p:cTn id="4" fill="hold" nodeType="withEffect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Effect">
                      <p:stCondLst>
                        <p:cond delay="indefinite"/>
                      </p:stCondLst>
                      <p:childTnLst>
                        <p:par>
                          <p:cTn id="8" fill="hold" nodeType="withEffect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Effect">
                      <p:stCondLst>
                        <p:cond delay="indefinite"/>
                      </p:stCondLst>
                      <p:childTnLst>
                        <p:par>
                          <p:cTn id="12" fill="hold" nodeType="withEffect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Effect">
                      <p:stCondLst>
                        <p:cond delay="indefinite"/>
                      </p:stCondLst>
                      <p:childTnLst>
                        <p:par>
                          <p:cTn id="16" fill="hold" nodeType="withEffect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Effect">
                      <p:stCondLst>
                        <p:cond delay="indefinite"/>
                      </p:stCondLst>
                      <p:childTnLst>
                        <p:par>
                          <p:cTn id="20" fill="hold" nodeType="withEffect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Effect">
                      <p:stCondLst>
                        <p:cond delay="indefinite"/>
                      </p:stCondLst>
                      <p:childTnLst>
                        <p:par>
                          <p:cTn id="24" fill="hold" nodeType="withEffect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Effect">
                      <p:stCondLst>
                        <p:cond delay="indefinite"/>
                      </p:stCondLst>
                      <p:childTnLst>
                        <p:par>
                          <p:cTn id="28" fill="hold" nodeType="withEffect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Effect">
                      <p:stCondLst>
                        <p:cond delay="indefinite"/>
                      </p:stCondLst>
                      <p:childTnLst>
                        <p:par>
                          <p:cTn id="32" fill="hold" nodeType="withEffect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Effect">
                      <p:stCondLst>
                        <p:cond delay="indefinite"/>
                      </p:stCondLst>
                      <p:childTnLst>
                        <p:par>
                          <p:cTn id="36" fill="hold" nodeType="withEffect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Effect">
                      <p:stCondLst>
                        <p:cond delay="indefinite"/>
                      </p:stCondLst>
                      <p:childTnLst>
                        <p:par>
                          <p:cTn id="40" fill="hold" nodeType="withEffect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Прямоугольник 3"/>
          <p:cNvSpPr/>
          <p:nvPr/>
        </p:nvSpPr>
        <p:spPr>
          <a:xfrm>
            <a:off x="24840" y="21600"/>
            <a:ext cx="4656960" cy="638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 defTabSz="914400">
              <a:lnSpc>
                <a:spcPct val="100000"/>
              </a:lnSpc>
            </a:pPr>
            <a:r>
              <a:rPr lang="ru-RU" sz="3600" b="1" u="none" strike="noStrike">
                <a:solidFill>
                  <a:srgbClr val="ADBCD8"/>
                </a:solidFill>
                <a:uFillTx/>
                <a:latin typeface="Calibri"/>
              </a:rPr>
              <a:t>План сочинения:</a:t>
            </a:r>
            <a:endParaRPr lang="ru-RU" sz="3600" b="0" u="none" strike="noStrik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198" name="Text Box 4"/>
          <p:cNvSpPr/>
          <p:nvPr/>
        </p:nvSpPr>
        <p:spPr>
          <a:xfrm>
            <a:off x="3635280" y="1128600"/>
            <a:ext cx="5352840" cy="577080"/>
          </a:xfrm>
          <a:prstGeom prst="rect">
            <a:avLst/>
          </a:prstGeom>
          <a:noFill/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marL="285840" indent="-285840" algn="just" defTabSz="914400">
              <a:lnSpc>
                <a:spcPct val="100000"/>
              </a:lnSpc>
              <a:buClr>
                <a:srgbClr val="FFFFFF"/>
              </a:buClr>
              <a:buFont typeface="Arial"/>
              <a:buChar char="•"/>
            </a:pPr>
            <a:r>
              <a:rPr lang="ru-RU" sz="1600" b="0" i="1" u="none" strike="noStrike">
                <a:solidFill>
                  <a:schemeClr val="lt1"/>
                </a:solidFill>
                <a:uFillTx/>
                <a:latin typeface="Georgia"/>
              </a:rPr>
              <a:t>переплетенные, являются лирическим повтором образов главных героев.</a:t>
            </a:r>
            <a:endParaRPr lang="ru-RU" sz="1600" b="0" u="none" strike="noStrik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199" name="Text Box 4"/>
          <p:cNvSpPr/>
          <p:nvPr/>
        </p:nvSpPr>
        <p:spPr>
          <a:xfrm>
            <a:off x="3205080" y="1754280"/>
            <a:ext cx="5760720" cy="829543"/>
          </a:xfrm>
          <a:prstGeom prst="rect">
            <a:avLst/>
          </a:prstGeom>
          <a:noFill/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marL="285840" indent="-285840" algn="just" defTabSz="914400">
              <a:lnSpc>
                <a:spcPct val="100000"/>
              </a:lnSpc>
              <a:buClr>
                <a:srgbClr val="FFFFFF"/>
              </a:buClr>
              <a:buFont typeface="Arial"/>
              <a:buChar char="•"/>
            </a:pPr>
            <a:r>
              <a:rPr lang="ru-RU" sz="1600" b="0" i="1" u="none" strike="noStrike" dirty="0">
                <a:solidFill>
                  <a:schemeClr val="lt1"/>
                </a:solidFill>
                <a:uFillTx/>
                <a:latin typeface="Georgia"/>
              </a:rPr>
              <a:t>волшебный, дремучий, глухой, густой, древний, вековой, косматый мох, вековой; темные, мрачные </a:t>
            </a:r>
            <a:r>
              <a:rPr lang="ru-RU" sz="1600" b="0" i="1" u="none" strike="noStrike" dirty="0" smtClean="0">
                <a:solidFill>
                  <a:schemeClr val="lt1"/>
                </a:solidFill>
                <a:uFillTx/>
                <a:latin typeface="Georgia"/>
              </a:rPr>
              <a:t>деревья, </a:t>
            </a:r>
            <a:r>
              <a:rPr lang="ru-RU" sz="1600" b="0" i="1" u="none" strike="noStrike" dirty="0">
                <a:solidFill>
                  <a:schemeClr val="lt1"/>
                </a:solidFill>
                <a:uFillTx/>
                <a:latin typeface="Georgia"/>
              </a:rPr>
              <a:t>лишенные листвы</a:t>
            </a:r>
            <a:endParaRPr lang="ru-RU" sz="1600" b="0" u="none" strike="noStrike" dirty="0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200" name="Text Box 4"/>
          <p:cNvSpPr/>
          <p:nvPr/>
        </p:nvSpPr>
        <p:spPr>
          <a:xfrm>
            <a:off x="233280" y="668160"/>
            <a:ext cx="6286320" cy="455400"/>
          </a:xfrm>
          <a:prstGeom prst="rect">
            <a:avLst/>
          </a:prstGeom>
          <a:noFill/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just" defTabSz="914400">
              <a:lnSpc>
                <a:spcPct val="100000"/>
              </a:lnSpc>
            </a:pPr>
            <a:r>
              <a:rPr lang="ru-RU" sz="2400" b="0" i="1" u="sng" strike="noStrike">
                <a:solidFill>
                  <a:schemeClr val="lt2">
                    <a:lumMod val="75000"/>
                  </a:schemeClr>
                </a:solidFill>
                <a:uFillTx/>
                <a:latin typeface="Georgia"/>
              </a:rPr>
              <a:t>3. Тайны волшебного леса</a:t>
            </a:r>
            <a:endParaRPr lang="ru-RU" sz="2400" b="0" u="none" strike="noStrik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201" name="Text Box 4"/>
          <p:cNvSpPr/>
          <p:nvPr/>
        </p:nvSpPr>
        <p:spPr>
          <a:xfrm>
            <a:off x="388800" y="1128600"/>
            <a:ext cx="3390480" cy="455400"/>
          </a:xfrm>
          <a:prstGeom prst="rect">
            <a:avLst/>
          </a:prstGeom>
          <a:noFill/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just" defTabSz="914400">
              <a:lnSpc>
                <a:spcPct val="100000"/>
              </a:lnSpc>
            </a:pPr>
            <a:r>
              <a:rPr lang="ru-RU" sz="2400" b="0" i="1" u="sng" strike="noStrike">
                <a:solidFill>
                  <a:schemeClr val="lt2">
                    <a:lumMod val="75000"/>
                  </a:schemeClr>
                </a:solidFill>
                <a:uFillTx/>
                <a:latin typeface="Georgia"/>
              </a:rPr>
              <a:t>Цветущие яблоньки</a:t>
            </a:r>
            <a:endParaRPr lang="ru-RU" sz="2400" b="0" u="none" strike="noStrik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202" name="Text Box 4"/>
          <p:cNvSpPr/>
          <p:nvPr/>
        </p:nvSpPr>
        <p:spPr>
          <a:xfrm>
            <a:off x="458640" y="1916280"/>
            <a:ext cx="2539800" cy="455400"/>
          </a:xfrm>
          <a:prstGeom prst="rect">
            <a:avLst/>
          </a:prstGeom>
          <a:noFill/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just" defTabSz="914400">
              <a:lnSpc>
                <a:spcPct val="100000"/>
              </a:lnSpc>
            </a:pPr>
            <a:r>
              <a:rPr lang="ru-RU" sz="2400" b="0" i="1" u="sng" strike="noStrike">
                <a:solidFill>
                  <a:schemeClr val="lt2">
                    <a:lumMod val="75000"/>
                  </a:schemeClr>
                </a:solidFill>
                <a:uFillTx/>
                <a:latin typeface="Georgia"/>
              </a:rPr>
              <a:t>лес</a:t>
            </a:r>
            <a:endParaRPr lang="ru-RU" sz="2400" b="0" u="none" strike="noStrik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203" name="Text Box 4"/>
          <p:cNvSpPr/>
          <p:nvPr/>
        </p:nvSpPr>
        <p:spPr>
          <a:xfrm>
            <a:off x="247680" y="3789360"/>
            <a:ext cx="6411600" cy="455400"/>
          </a:xfrm>
          <a:prstGeom prst="rect">
            <a:avLst/>
          </a:prstGeom>
          <a:noFill/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just" defTabSz="914400">
              <a:lnSpc>
                <a:spcPct val="100000"/>
              </a:lnSpc>
            </a:pPr>
            <a:r>
              <a:rPr lang="ru-RU" sz="2400" b="0" i="1" u="none" strike="noStrike">
                <a:solidFill>
                  <a:schemeClr val="lt2">
                    <a:lumMod val="75000"/>
                  </a:schemeClr>
                </a:solidFill>
                <a:uFillTx/>
                <a:latin typeface="Georgia"/>
              </a:rPr>
              <a:t>4</a:t>
            </a:r>
            <a:r>
              <a:rPr lang="ru-RU" sz="2400" b="0" i="1" u="sng" strike="noStrike">
                <a:solidFill>
                  <a:schemeClr val="lt2">
                    <a:lumMod val="75000"/>
                  </a:schemeClr>
                </a:solidFill>
                <a:uFillTx/>
                <a:latin typeface="Georgia"/>
              </a:rPr>
              <a:t>. Чувства, навеянные картиной</a:t>
            </a:r>
            <a:endParaRPr lang="ru-RU" sz="2400" b="0" u="none" strike="noStrike">
              <a:solidFill>
                <a:srgbClr val="FFFFFF"/>
              </a:solidFill>
              <a:uFillTx/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 nodeType="clickEffect">
                      <p:stCondLst>
                        <p:cond delay="indefinite"/>
                      </p:stCondLst>
                      <p:childTnLst>
                        <p:par>
                          <p:cTn id="4" fill="hold" nodeType="withEffect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Effect">
                      <p:stCondLst>
                        <p:cond delay="indefinite"/>
                      </p:stCondLst>
                      <p:childTnLst>
                        <p:par>
                          <p:cTn id="8" fill="hold" nodeType="withEffect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Effect">
                      <p:stCondLst>
                        <p:cond delay="indefinite"/>
                      </p:stCondLst>
                      <p:childTnLst>
                        <p:par>
                          <p:cTn id="12" fill="hold" nodeType="withEffect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Effect">
                      <p:stCondLst>
                        <p:cond delay="indefinite"/>
                      </p:stCondLst>
                      <p:childTnLst>
                        <p:par>
                          <p:cTn id="16" fill="hold" nodeType="withEffect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Effect">
                      <p:stCondLst>
                        <p:cond delay="indefinite"/>
                      </p:stCondLst>
                      <p:childTnLst>
                        <p:par>
                          <p:cTn id="20" fill="hold" nodeType="withEffect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Effect">
                      <p:stCondLst>
                        <p:cond delay="indefinite"/>
                      </p:stCondLst>
                      <p:childTnLst>
                        <p:par>
                          <p:cTn id="24" fill="hold" nodeType="withEffect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" name="Рисунок 2" descr="0_653b3_e7caab8c_L.jpg"/>
          <p:cNvPicPr/>
          <p:nvPr/>
        </p:nvPicPr>
        <p:blipFill>
          <a:blip r:embed="rId2"/>
          <a:stretch/>
        </p:blipFill>
        <p:spPr>
          <a:xfrm>
            <a:off x="3996000" y="332640"/>
            <a:ext cx="4736880" cy="6095520"/>
          </a:xfrm>
          <a:prstGeom prst="rect">
            <a:avLst/>
          </a:prstGeom>
          <a:ln w="0">
            <a:noFill/>
          </a:ln>
        </p:spPr>
      </p:pic>
      <p:sp>
        <p:nvSpPr>
          <p:cNvPr id="79" name="TextBox 3"/>
          <p:cNvSpPr/>
          <p:nvPr/>
        </p:nvSpPr>
        <p:spPr>
          <a:xfrm>
            <a:off x="179640" y="836640"/>
            <a:ext cx="3816360" cy="583321"/>
          </a:xfrm>
          <a:prstGeom prst="rect">
            <a:avLst/>
          </a:prstGeom>
          <a:solidFill>
            <a:srgbClr val="FFFFFF"/>
          </a:solidFill>
          <a:ln>
            <a:solidFill>
              <a:srgbClr val="292934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ru-RU" sz="3200" b="0" u="none" strike="noStrike" dirty="0" smtClean="0">
                <a:solidFill>
                  <a:srgbClr val="002060"/>
                </a:solidFill>
                <a:uFillTx/>
                <a:latin typeface="Arial Black"/>
              </a:rPr>
              <a:t>Иван - Царевич</a:t>
            </a:r>
            <a:endParaRPr lang="ru-RU" sz="3200" b="0" u="none" strike="noStrike" dirty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80" name="TextBox 4"/>
          <p:cNvSpPr/>
          <p:nvPr/>
        </p:nvSpPr>
        <p:spPr>
          <a:xfrm>
            <a:off x="323640" y="2781000"/>
            <a:ext cx="3528000" cy="1065240"/>
          </a:xfrm>
          <a:prstGeom prst="rect">
            <a:avLst/>
          </a:prstGeom>
          <a:solidFill>
            <a:srgbClr val="FFFFFF"/>
          </a:solidFill>
          <a:ln>
            <a:solidFill>
              <a:srgbClr val="292934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 defTabSz="914400">
              <a:lnSpc>
                <a:spcPct val="100000"/>
              </a:lnSpc>
            </a:pPr>
            <a:r>
              <a:rPr lang="ru-RU" sz="3200" b="0" u="none" strike="noStrike">
                <a:solidFill>
                  <a:srgbClr val="002060"/>
                </a:solidFill>
                <a:uFillTx/>
                <a:latin typeface="Arial Black"/>
              </a:rPr>
              <a:t>Елена Прекрасная</a:t>
            </a:r>
            <a:endParaRPr lang="ru-RU" sz="32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81" name="TextBox 5"/>
          <p:cNvSpPr/>
          <p:nvPr/>
        </p:nvSpPr>
        <p:spPr>
          <a:xfrm>
            <a:off x="539640" y="5301360"/>
            <a:ext cx="3168000" cy="583321"/>
          </a:xfrm>
          <a:prstGeom prst="rect">
            <a:avLst/>
          </a:prstGeom>
          <a:solidFill>
            <a:srgbClr val="FFFFFF"/>
          </a:solidFill>
          <a:ln>
            <a:solidFill>
              <a:srgbClr val="292934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ru-RU" sz="3200" dirty="0">
                <a:solidFill>
                  <a:srgbClr val="002060"/>
                </a:solidFill>
                <a:latin typeface="Arial Black"/>
              </a:rPr>
              <a:t>С</a:t>
            </a:r>
            <a:r>
              <a:rPr lang="ru-RU" sz="3200" b="0" u="none" strike="noStrike" dirty="0" smtClean="0">
                <a:solidFill>
                  <a:srgbClr val="002060"/>
                </a:solidFill>
                <a:uFillTx/>
                <a:latin typeface="Arial Black"/>
              </a:rPr>
              <a:t>ерый </a:t>
            </a:r>
            <a:r>
              <a:rPr lang="ru-RU" sz="3200" dirty="0">
                <a:solidFill>
                  <a:srgbClr val="002060"/>
                </a:solidFill>
                <a:latin typeface="Arial Black"/>
              </a:rPr>
              <a:t>В</a:t>
            </a:r>
            <a:r>
              <a:rPr lang="ru-RU" sz="3200" b="0" u="none" strike="noStrike" dirty="0" smtClean="0">
                <a:solidFill>
                  <a:srgbClr val="002060"/>
                </a:solidFill>
                <a:uFillTx/>
                <a:latin typeface="Arial Black"/>
              </a:rPr>
              <a:t>олк</a:t>
            </a:r>
            <a:endParaRPr lang="ru-RU" sz="3200" b="0" u="none" strike="noStrike" dirty="0">
              <a:solidFill>
                <a:srgbClr val="000000"/>
              </a:solidFill>
              <a:uFillTx/>
              <a:latin typeface="Arial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7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8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1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2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5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6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PlaceHolder 1"/>
          <p:cNvSpPr>
            <a:spLocks noGrp="1"/>
          </p:cNvSpPr>
          <p:nvPr>
            <p:ph type="title"/>
          </p:nvPr>
        </p:nvSpPr>
        <p:spPr>
          <a:xfrm>
            <a:off x="628560" y="365040"/>
            <a:ext cx="7886520" cy="1325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>
              <a:buNone/>
            </a:pPr>
            <a:endParaRPr lang="ru-RU" sz="4400" b="0" u="none" strike="noStrike">
              <a:solidFill>
                <a:schemeClr val="lt1"/>
              </a:solidFill>
              <a:uFillTx/>
              <a:latin typeface="Calibri Light"/>
            </a:endParaRPr>
          </a:p>
        </p:txBody>
      </p:sp>
      <p:sp>
        <p:nvSpPr>
          <p:cNvPr id="205" name="PlaceHolder 2"/>
          <p:cNvSpPr>
            <a:spLocks noGrp="1"/>
          </p:cNvSpPr>
          <p:nvPr>
            <p:ph/>
          </p:nvPr>
        </p:nvSpPr>
        <p:spPr>
          <a:xfrm>
            <a:off x="628560" y="1825560"/>
            <a:ext cx="7886520" cy="4350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u="none" strike="noStrike">
              <a:solidFill>
                <a:schemeClr val="lt1"/>
              </a:solidFill>
              <a:uFillTx/>
              <a:latin typeface="Calibri"/>
            </a:endParaRPr>
          </a:p>
        </p:txBody>
      </p:sp>
      <p:pic>
        <p:nvPicPr>
          <p:cNvPr id="206" name="Picture 14" descr="0808858c1579f52059a11b296364ed22"/>
          <p:cNvPicPr/>
          <p:nvPr/>
        </p:nvPicPr>
        <p:blipFill>
          <a:blip r:embed="rId2"/>
          <a:stretch/>
        </p:blipFill>
        <p:spPr>
          <a:xfrm>
            <a:off x="1763640" y="189000"/>
            <a:ext cx="5152680" cy="640836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 nodeType="clickEffect">
                      <p:stCondLst>
                        <p:cond delay="0"/>
                      </p:stCondLst>
                      <p:childTnLst>
                        <p:par>
                          <p:cTn id="4" fill="hold" nodeType="withEffect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 additive="repl">
                                        <p:cTn id="7" dur="3000"/>
                                        <p:tgtEl>
                                          <p:spTgt spid="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7" name="Рисунок 2"/>
          <p:cNvPicPr/>
          <p:nvPr/>
        </p:nvPicPr>
        <p:blipFill>
          <a:blip r:embed="rId2"/>
          <a:stretch/>
        </p:blipFill>
        <p:spPr>
          <a:xfrm>
            <a:off x="294480" y="420839"/>
            <a:ext cx="8554680" cy="6239267"/>
          </a:xfrm>
          <a:prstGeom prst="rect">
            <a:avLst/>
          </a:prstGeom>
          <a:ln w="0">
            <a:noFill/>
          </a:ln>
        </p:spPr>
      </p:pic>
      <p:sp>
        <p:nvSpPr>
          <p:cNvPr id="208" name="PlaceHolder 1"/>
          <p:cNvSpPr>
            <a:spLocks noGrp="1"/>
          </p:cNvSpPr>
          <p:nvPr>
            <p:ph type="title"/>
          </p:nvPr>
        </p:nvSpPr>
        <p:spPr>
          <a:xfrm>
            <a:off x="628560" y="365040"/>
            <a:ext cx="7886520" cy="1325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rmAutofit/>
          </a:bodyPr>
          <a:lstStyle/>
          <a:p>
            <a:pPr indent="0">
              <a:buNone/>
            </a:pPr>
            <a:endParaRPr lang="ru-RU" sz="4400" b="0" u="none" strike="noStrike">
              <a:solidFill>
                <a:schemeClr val="lt1"/>
              </a:solidFill>
              <a:uFillTx/>
              <a:latin typeface="Calibri Light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" name="Рисунок 2" descr="0_2c86d_32acd6d5_XL.jpg"/>
          <p:cNvPicPr/>
          <p:nvPr/>
        </p:nvPicPr>
        <p:blipFill>
          <a:blip r:embed="rId2"/>
          <a:stretch/>
        </p:blipFill>
        <p:spPr>
          <a:xfrm>
            <a:off x="467640" y="548640"/>
            <a:ext cx="8316000" cy="4677480"/>
          </a:xfrm>
          <a:prstGeom prst="rect">
            <a:avLst/>
          </a:prstGeom>
          <a:ln w="0">
            <a:noFill/>
          </a:ln>
        </p:spPr>
      </p:pic>
      <p:sp>
        <p:nvSpPr>
          <p:cNvPr id="83" name="TextBox 6"/>
          <p:cNvSpPr/>
          <p:nvPr/>
        </p:nvSpPr>
        <p:spPr>
          <a:xfrm>
            <a:off x="755640" y="5517360"/>
            <a:ext cx="7560360" cy="912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 defTabSz="914400">
              <a:lnSpc>
                <a:spcPct val="100000"/>
              </a:lnSpc>
            </a:pPr>
            <a:r>
              <a:rPr lang="ru-RU" sz="5400" b="1" u="none" strike="noStrike">
                <a:solidFill>
                  <a:schemeClr val="lt1"/>
                </a:solidFill>
                <a:uFillTx/>
                <a:latin typeface="Monotype Corsiva"/>
              </a:rPr>
              <a:t>«Витязь на распутье»</a:t>
            </a:r>
            <a:endParaRPr lang="ru-RU" sz="5400" b="0" u="none" strike="noStrike">
              <a:solidFill>
                <a:srgbClr val="FFFFFF"/>
              </a:solidFill>
              <a:uFillTx/>
              <a:latin typeface="Arial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7" dur="3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8" dur="3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9" dur="3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Рисунок 2" descr="0_63861_77612d43_XL.jpg"/>
          <p:cNvPicPr/>
          <p:nvPr/>
        </p:nvPicPr>
        <p:blipFill>
          <a:blip r:embed="rId2"/>
          <a:stretch/>
        </p:blipFill>
        <p:spPr>
          <a:xfrm>
            <a:off x="539640" y="692640"/>
            <a:ext cx="8244000" cy="4534200"/>
          </a:xfrm>
          <a:prstGeom prst="rect">
            <a:avLst/>
          </a:prstGeom>
          <a:ln w="0">
            <a:noFill/>
          </a:ln>
        </p:spPr>
      </p:pic>
      <p:sp>
        <p:nvSpPr>
          <p:cNvPr id="85" name="TextBox 4"/>
          <p:cNvSpPr/>
          <p:nvPr/>
        </p:nvSpPr>
        <p:spPr>
          <a:xfrm>
            <a:off x="1259640" y="5517360"/>
            <a:ext cx="6984360" cy="912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 defTabSz="914400">
              <a:lnSpc>
                <a:spcPct val="100000"/>
              </a:lnSpc>
            </a:pPr>
            <a:r>
              <a:rPr lang="ru-RU" sz="5400" b="1" u="none" strike="noStrike">
                <a:solidFill>
                  <a:schemeClr val="lt1"/>
                </a:solidFill>
                <a:uFillTx/>
                <a:latin typeface="Monotype Corsiva"/>
              </a:rPr>
              <a:t>«Ковёр – самолёт»</a:t>
            </a:r>
            <a:endParaRPr lang="ru-RU" sz="5400" b="0" u="none" strike="noStrike">
              <a:solidFill>
                <a:srgbClr val="FFFFFF"/>
              </a:solidFill>
              <a:uFillTx/>
              <a:latin typeface="Arial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7" dur="3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8" dur="3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9" dur="3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" name="Рисунок 3" descr="2.jpg"/>
          <p:cNvPicPr/>
          <p:nvPr/>
        </p:nvPicPr>
        <p:blipFill>
          <a:blip r:embed="rId2"/>
          <a:stretch/>
        </p:blipFill>
        <p:spPr>
          <a:xfrm>
            <a:off x="4356000" y="260640"/>
            <a:ext cx="4319640" cy="6234840"/>
          </a:xfrm>
          <a:prstGeom prst="rect">
            <a:avLst/>
          </a:prstGeom>
          <a:ln w="0">
            <a:noFill/>
          </a:ln>
        </p:spPr>
      </p:pic>
      <p:sp>
        <p:nvSpPr>
          <p:cNvPr id="87" name="TextBox 4"/>
          <p:cNvSpPr/>
          <p:nvPr/>
        </p:nvSpPr>
        <p:spPr>
          <a:xfrm>
            <a:off x="395640" y="2277000"/>
            <a:ext cx="3456000" cy="912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ru-RU" sz="5400" b="1" u="none" strike="noStrike">
                <a:solidFill>
                  <a:schemeClr val="lt1"/>
                </a:solidFill>
                <a:uFillTx/>
                <a:latin typeface="Monotype Corsiva"/>
              </a:rPr>
              <a:t>«Алёнушка»</a:t>
            </a:r>
            <a:endParaRPr lang="ru-RU" sz="5400" b="0" u="none" strike="noStrike">
              <a:solidFill>
                <a:srgbClr val="FFFFFF"/>
              </a:solidFill>
              <a:uFillTx/>
              <a:latin typeface="Arial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7" dur="3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8" dur="3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9" dur="3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" name="Рисунок 2" descr="5f86f352e778.jpg"/>
          <p:cNvPicPr/>
          <p:nvPr/>
        </p:nvPicPr>
        <p:blipFill>
          <a:blip r:embed="rId2"/>
          <a:stretch/>
        </p:blipFill>
        <p:spPr>
          <a:xfrm>
            <a:off x="1259640" y="404640"/>
            <a:ext cx="7008120" cy="5244840"/>
          </a:xfrm>
          <a:prstGeom prst="rect">
            <a:avLst/>
          </a:prstGeom>
          <a:ln w="0">
            <a:noFill/>
          </a:ln>
        </p:spPr>
      </p:pic>
      <p:sp>
        <p:nvSpPr>
          <p:cNvPr id="89" name="TextBox 4"/>
          <p:cNvSpPr/>
          <p:nvPr/>
        </p:nvSpPr>
        <p:spPr>
          <a:xfrm>
            <a:off x="1007640" y="5676120"/>
            <a:ext cx="7128360" cy="912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 defTabSz="914400">
              <a:lnSpc>
                <a:spcPct val="100000"/>
              </a:lnSpc>
            </a:pPr>
            <a:r>
              <a:rPr lang="ru-RU" sz="5400" b="1" u="none" strike="noStrike">
                <a:solidFill>
                  <a:schemeClr val="lt1"/>
                </a:solidFill>
                <a:uFillTx/>
                <a:latin typeface="Monotype Corsiva"/>
              </a:rPr>
              <a:t>«Богатыри»</a:t>
            </a:r>
            <a:endParaRPr lang="ru-RU" sz="5400" b="0" u="none" strike="noStrike">
              <a:solidFill>
                <a:srgbClr val="FFFFFF"/>
              </a:solidFill>
              <a:uFillTx/>
              <a:latin typeface="Arial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7" dur="3000" fill="hold"/>
                                        <p:tgtEl>
                                          <p:spTgt spid="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8" dur="3000" fill="hold"/>
                                        <p:tgtEl>
                                          <p:spTgt spid="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9" dur="3000"/>
                                        <p:tgtEl>
                                          <p:spTgt spid="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" name="Рисунок 2" descr="vasnetsov_three_queens_of_the_underground_kingdom_1884.jpg"/>
          <p:cNvPicPr/>
          <p:nvPr/>
        </p:nvPicPr>
        <p:blipFill>
          <a:blip r:embed="rId2"/>
          <a:stretch/>
        </p:blipFill>
        <p:spPr>
          <a:xfrm>
            <a:off x="323640" y="332640"/>
            <a:ext cx="8556120" cy="4948200"/>
          </a:xfrm>
          <a:prstGeom prst="rect">
            <a:avLst/>
          </a:prstGeom>
          <a:ln w="0">
            <a:noFill/>
          </a:ln>
        </p:spPr>
      </p:pic>
      <p:sp>
        <p:nvSpPr>
          <p:cNvPr id="91" name="TextBox 4"/>
          <p:cNvSpPr/>
          <p:nvPr/>
        </p:nvSpPr>
        <p:spPr>
          <a:xfrm>
            <a:off x="395640" y="5589360"/>
            <a:ext cx="8424720" cy="759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 defTabSz="914400">
              <a:lnSpc>
                <a:spcPct val="100000"/>
              </a:lnSpc>
            </a:pPr>
            <a:r>
              <a:rPr lang="ru-RU" sz="4400" b="1" u="none" strike="noStrike">
                <a:solidFill>
                  <a:schemeClr val="lt1"/>
                </a:solidFill>
                <a:uFillTx/>
                <a:latin typeface="Monotype Corsiva"/>
              </a:rPr>
              <a:t>«Три царевны подземного царства»</a:t>
            </a:r>
            <a:endParaRPr lang="ru-RU" sz="4400" b="0" u="none" strike="noStrike">
              <a:solidFill>
                <a:srgbClr val="FFFFFF"/>
              </a:solidFill>
              <a:uFillTx/>
              <a:latin typeface="Arial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7" dur="3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8" dur="3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9" dur="30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" name="Рисунок 3" descr="203710384.jpg"/>
          <p:cNvPicPr/>
          <p:nvPr/>
        </p:nvPicPr>
        <p:blipFill>
          <a:blip r:embed="rId2"/>
          <a:stretch/>
        </p:blipFill>
        <p:spPr>
          <a:xfrm>
            <a:off x="2123640" y="260640"/>
            <a:ext cx="5040360" cy="4510800"/>
          </a:xfrm>
          <a:prstGeom prst="rect">
            <a:avLst/>
          </a:prstGeom>
          <a:ln w="88900" cap="sq">
            <a:solidFill>
              <a:srgbClr val="93A299"/>
            </a:solidFill>
            <a:miter/>
          </a:ln>
          <a:effectLst>
            <a:outerShdw blurRad="5508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93" name="TextBox 4"/>
          <p:cNvSpPr/>
          <p:nvPr/>
        </p:nvSpPr>
        <p:spPr>
          <a:xfrm>
            <a:off x="971640" y="4941000"/>
            <a:ext cx="7632360" cy="1321985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 defTabSz="914400">
              <a:lnSpc>
                <a:spcPct val="100000"/>
              </a:lnSpc>
            </a:pPr>
            <a:r>
              <a:rPr lang="ru-RU" sz="4000" b="1" u="none" strike="noStrike" dirty="0">
                <a:solidFill>
                  <a:schemeClr val="lt1"/>
                </a:solidFill>
                <a:uFillTx/>
                <a:latin typeface="Monotype Corsiva"/>
              </a:rPr>
              <a:t>Виктор Михайлович </a:t>
            </a:r>
            <a:r>
              <a:rPr lang="ru-RU" sz="4000" b="1" u="none" strike="noStrike" dirty="0" smtClean="0">
                <a:solidFill>
                  <a:schemeClr val="lt1"/>
                </a:solidFill>
                <a:uFillTx/>
                <a:latin typeface="Monotype Corsiva"/>
              </a:rPr>
              <a:t>Васнецов -</a:t>
            </a:r>
            <a:endParaRPr lang="ru-RU" sz="4000" b="0" u="none" strike="noStrike" dirty="0">
              <a:solidFill>
                <a:srgbClr val="FFFFFF"/>
              </a:solidFill>
              <a:uFillTx/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lang="ru-RU" sz="4000" b="1" dirty="0">
                <a:solidFill>
                  <a:schemeClr val="lt1"/>
                </a:solidFill>
                <a:latin typeface="Monotype Corsiva"/>
              </a:rPr>
              <a:t>в</a:t>
            </a:r>
            <a:r>
              <a:rPr lang="ru-RU" sz="4000" b="1" u="none" strike="noStrike" dirty="0" smtClean="0">
                <a:solidFill>
                  <a:schemeClr val="lt1"/>
                </a:solidFill>
                <a:uFillTx/>
                <a:latin typeface="Monotype Corsiva"/>
              </a:rPr>
              <a:t>еликий </a:t>
            </a:r>
            <a:r>
              <a:rPr lang="ru-RU" sz="4000" b="1" u="none" strike="noStrike" dirty="0">
                <a:solidFill>
                  <a:schemeClr val="lt1"/>
                </a:solidFill>
                <a:uFillTx/>
                <a:latin typeface="Monotype Corsiva"/>
              </a:rPr>
              <a:t>русский художник</a:t>
            </a:r>
            <a:endParaRPr lang="ru-RU" sz="4000" b="0" u="none" strike="noStrike" dirty="0">
              <a:solidFill>
                <a:srgbClr val="FFFFFF"/>
              </a:solidFill>
              <a:uFillTx/>
              <a:latin typeface="Arial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Другая 1">
      <a:dk1>
        <a:srgbClr val="292934"/>
      </a:dk1>
      <a:lt1>
        <a:srgbClr val="FFFFFF"/>
      </a:lt1>
      <a:dk2>
        <a:srgbClr val="D2533C"/>
      </a:dk2>
      <a:lt2>
        <a:srgbClr val="F3F2DC"/>
      </a:lt2>
      <a:accent1>
        <a:srgbClr val="93A299"/>
      </a:accent1>
      <a:accent2>
        <a:srgbClr val="8A8AA3"/>
      </a:accent2>
      <a:accent3>
        <a:srgbClr val="726056"/>
      </a:accent3>
      <a:accent4>
        <a:srgbClr val="4C5A6A"/>
      </a:accent4>
      <a:accent5>
        <a:srgbClr val="808DA0"/>
      </a:accent5>
      <a:accent6>
        <a:srgbClr val="79463D"/>
      </a:accent6>
      <a:hlink>
        <a:srgbClr val="0000FF"/>
      </a:hlink>
      <a:folHlink>
        <a:srgbClr val="800080"/>
      </a:folHlink>
    </a:clrScheme>
    <a:fontScheme name="Тема Office">
      <a:majorFont>
        <a:latin typeface="Calibri Light" panose="020F0302020204030204"/>
        <a:ea typeface=""/>
        <a:cs typeface=""/>
      </a:majorFont>
      <a:minorFont>
        <a:latin typeface="Calibri" panose="020F0502020204030204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/>
        </a:grad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Office Theme">
  <a:themeElements>
    <a:clrScheme name="Другая 1">
      <a:dk1>
        <a:srgbClr val="292934"/>
      </a:dk1>
      <a:lt1>
        <a:srgbClr val="FFFFFF"/>
      </a:lt1>
      <a:dk2>
        <a:srgbClr val="D2533C"/>
      </a:dk2>
      <a:lt2>
        <a:srgbClr val="F3F2DC"/>
      </a:lt2>
      <a:accent1>
        <a:srgbClr val="93A299"/>
      </a:accent1>
      <a:accent2>
        <a:srgbClr val="8A8AA3"/>
      </a:accent2>
      <a:accent3>
        <a:srgbClr val="726056"/>
      </a:accent3>
      <a:accent4>
        <a:srgbClr val="4C5A6A"/>
      </a:accent4>
      <a:accent5>
        <a:srgbClr val="808DA0"/>
      </a:accent5>
      <a:accent6>
        <a:srgbClr val="79463D"/>
      </a:accent6>
      <a:hlink>
        <a:srgbClr val="0000FF"/>
      </a:hlink>
      <a:folHlink>
        <a:srgbClr val="800080"/>
      </a:folHlink>
    </a:clrScheme>
    <a:fontScheme name="Тема Office">
      <a:majorFont>
        <a:latin typeface="Calibri Light" panose="020F0302020204030204"/>
        <a:ea typeface=""/>
        <a:cs typeface=""/>
      </a:majorFont>
      <a:minorFont>
        <a:latin typeface="Calibri" panose="020F0502020204030204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/>
        </a:grad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Office Theme">
  <a:themeElements>
    <a:clrScheme name="Другая 1">
      <a:dk1>
        <a:srgbClr val="292934"/>
      </a:dk1>
      <a:lt1>
        <a:srgbClr val="FFFFFF"/>
      </a:lt1>
      <a:dk2>
        <a:srgbClr val="D2533C"/>
      </a:dk2>
      <a:lt2>
        <a:srgbClr val="F3F2DC"/>
      </a:lt2>
      <a:accent1>
        <a:srgbClr val="93A299"/>
      </a:accent1>
      <a:accent2>
        <a:srgbClr val="8A8AA3"/>
      </a:accent2>
      <a:accent3>
        <a:srgbClr val="726056"/>
      </a:accent3>
      <a:accent4>
        <a:srgbClr val="4C5A6A"/>
      </a:accent4>
      <a:accent5>
        <a:srgbClr val="808DA0"/>
      </a:accent5>
      <a:accent6>
        <a:srgbClr val="79463D"/>
      </a:accent6>
      <a:hlink>
        <a:srgbClr val="0000FF"/>
      </a:hlink>
      <a:folHlink>
        <a:srgbClr val="800080"/>
      </a:folHlink>
    </a:clrScheme>
    <a:fontScheme name="Тема Office">
      <a:majorFont>
        <a:latin typeface="Calibri Light" panose="020F0302020204030204"/>
        <a:ea typeface=""/>
        <a:cs typeface=""/>
      </a:majorFont>
      <a:minorFont>
        <a:latin typeface="Calibri" panose="020F0502020204030204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/>
        </a:gradFill>
      </a:bgFillStyleLst>
    </a:fmtScheme>
  </a:themeElements>
  <a:objectDefaults/>
  <a:extraClrSchemeLst/>
</a:theme>
</file>

<file path=ppt/theme/theme12.xml><?xml version="1.0" encoding="utf-8"?>
<a:theme xmlns:a="http://schemas.openxmlformats.org/drawingml/2006/main" name="Office Them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Другая 1">
      <a:dk1>
        <a:srgbClr val="292934"/>
      </a:dk1>
      <a:lt1>
        <a:srgbClr val="FFFFFF"/>
      </a:lt1>
      <a:dk2>
        <a:srgbClr val="D2533C"/>
      </a:dk2>
      <a:lt2>
        <a:srgbClr val="F3F2DC"/>
      </a:lt2>
      <a:accent1>
        <a:srgbClr val="93A299"/>
      </a:accent1>
      <a:accent2>
        <a:srgbClr val="8A8AA3"/>
      </a:accent2>
      <a:accent3>
        <a:srgbClr val="726056"/>
      </a:accent3>
      <a:accent4>
        <a:srgbClr val="4C5A6A"/>
      </a:accent4>
      <a:accent5>
        <a:srgbClr val="808DA0"/>
      </a:accent5>
      <a:accent6>
        <a:srgbClr val="79463D"/>
      </a:accent6>
      <a:hlink>
        <a:srgbClr val="0000FF"/>
      </a:hlink>
      <a:folHlink>
        <a:srgbClr val="800080"/>
      </a:folHlink>
    </a:clrScheme>
    <a:fontScheme name="Тема Office">
      <a:majorFont>
        <a:latin typeface="Calibri Light" panose="020F0302020204030204"/>
        <a:ea typeface=""/>
        <a:cs typeface=""/>
      </a:majorFont>
      <a:minorFont>
        <a:latin typeface="Calibri" panose="020F0502020204030204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Другая 1">
      <a:dk1>
        <a:srgbClr val="292934"/>
      </a:dk1>
      <a:lt1>
        <a:srgbClr val="FFFFFF"/>
      </a:lt1>
      <a:dk2>
        <a:srgbClr val="D2533C"/>
      </a:dk2>
      <a:lt2>
        <a:srgbClr val="F3F2DC"/>
      </a:lt2>
      <a:accent1>
        <a:srgbClr val="93A299"/>
      </a:accent1>
      <a:accent2>
        <a:srgbClr val="8A8AA3"/>
      </a:accent2>
      <a:accent3>
        <a:srgbClr val="726056"/>
      </a:accent3>
      <a:accent4>
        <a:srgbClr val="4C5A6A"/>
      </a:accent4>
      <a:accent5>
        <a:srgbClr val="808DA0"/>
      </a:accent5>
      <a:accent6>
        <a:srgbClr val="79463D"/>
      </a:accent6>
      <a:hlink>
        <a:srgbClr val="0000FF"/>
      </a:hlink>
      <a:folHlink>
        <a:srgbClr val="800080"/>
      </a:folHlink>
    </a:clrScheme>
    <a:fontScheme name="Тема Office">
      <a:majorFont>
        <a:latin typeface="Calibri Light" panose="020F0302020204030204"/>
        <a:ea typeface=""/>
        <a:cs typeface=""/>
      </a:majorFont>
      <a:minorFont>
        <a:latin typeface="Calibri" panose="020F0502020204030204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/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Другая 1">
      <a:dk1>
        <a:srgbClr val="292934"/>
      </a:dk1>
      <a:lt1>
        <a:srgbClr val="FFFFFF"/>
      </a:lt1>
      <a:dk2>
        <a:srgbClr val="D2533C"/>
      </a:dk2>
      <a:lt2>
        <a:srgbClr val="F3F2DC"/>
      </a:lt2>
      <a:accent1>
        <a:srgbClr val="93A299"/>
      </a:accent1>
      <a:accent2>
        <a:srgbClr val="8A8AA3"/>
      </a:accent2>
      <a:accent3>
        <a:srgbClr val="726056"/>
      </a:accent3>
      <a:accent4>
        <a:srgbClr val="4C5A6A"/>
      </a:accent4>
      <a:accent5>
        <a:srgbClr val="808DA0"/>
      </a:accent5>
      <a:accent6>
        <a:srgbClr val="79463D"/>
      </a:accent6>
      <a:hlink>
        <a:srgbClr val="0000FF"/>
      </a:hlink>
      <a:folHlink>
        <a:srgbClr val="800080"/>
      </a:folHlink>
    </a:clrScheme>
    <a:fontScheme name="Тема Office">
      <a:majorFont>
        <a:latin typeface="Calibri Light" panose="020F0302020204030204"/>
        <a:ea typeface=""/>
        <a:cs typeface=""/>
      </a:majorFont>
      <a:minorFont>
        <a:latin typeface="Calibri" panose="020F0502020204030204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/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Другая 1">
      <a:dk1>
        <a:srgbClr val="292934"/>
      </a:dk1>
      <a:lt1>
        <a:srgbClr val="FFFFFF"/>
      </a:lt1>
      <a:dk2>
        <a:srgbClr val="D2533C"/>
      </a:dk2>
      <a:lt2>
        <a:srgbClr val="F3F2DC"/>
      </a:lt2>
      <a:accent1>
        <a:srgbClr val="93A299"/>
      </a:accent1>
      <a:accent2>
        <a:srgbClr val="8A8AA3"/>
      </a:accent2>
      <a:accent3>
        <a:srgbClr val="726056"/>
      </a:accent3>
      <a:accent4>
        <a:srgbClr val="4C5A6A"/>
      </a:accent4>
      <a:accent5>
        <a:srgbClr val="808DA0"/>
      </a:accent5>
      <a:accent6>
        <a:srgbClr val="79463D"/>
      </a:accent6>
      <a:hlink>
        <a:srgbClr val="0000FF"/>
      </a:hlink>
      <a:folHlink>
        <a:srgbClr val="800080"/>
      </a:folHlink>
    </a:clrScheme>
    <a:fontScheme name="Тема Office">
      <a:majorFont>
        <a:latin typeface="Calibri Light" panose="020F0302020204030204"/>
        <a:ea typeface=""/>
        <a:cs typeface=""/>
      </a:majorFont>
      <a:minorFont>
        <a:latin typeface="Calibri" panose="020F0502020204030204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/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Другая 1">
      <a:dk1>
        <a:srgbClr val="292934"/>
      </a:dk1>
      <a:lt1>
        <a:srgbClr val="FFFFFF"/>
      </a:lt1>
      <a:dk2>
        <a:srgbClr val="D2533C"/>
      </a:dk2>
      <a:lt2>
        <a:srgbClr val="F3F2DC"/>
      </a:lt2>
      <a:accent1>
        <a:srgbClr val="93A299"/>
      </a:accent1>
      <a:accent2>
        <a:srgbClr val="8A8AA3"/>
      </a:accent2>
      <a:accent3>
        <a:srgbClr val="726056"/>
      </a:accent3>
      <a:accent4>
        <a:srgbClr val="4C5A6A"/>
      </a:accent4>
      <a:accent5>
        <a:srgbClr val="808DA0"/>
      </a:accent5>
      <a:accent6>
        <a:srgbClr val="79463D"/>
      </a:accent6>
      <a:hlink>
        <a:srgbClr val="0000FF"/>
      </a:hlink>
      <a:folHlink>
        <a:srgbClr val="800080"/>
      </a:folHlink>
    </a:clrScheme>
    <a:fontScheme name="Тема Office">
      <a:majorFont>
        <a:latin typeface="Calibri Light" panose="020F0302020204030204"/>
        <a:ea typeface=""/>
        <a:cs typeface=""/>
      </a:majorFont>
      <a:minorFont>
        <a:latin typeface="Calibri" panose="020F0502020204030204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/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Office Theme">
  <a:themeElements>
    <a:clrScheme name="Другая 1">
      <a:dk1>
        <a:srgbClr val="292934"/>
      </a:dk1>
      <a:lt1>
        <a:srgbClr val="FFFFFF"/>
      </a:lt1>
      <a:dk2>
        <a:srgbClr val="D2533C"/>
      </a:dk2>
      <a:lt2>
        <a:srgbClr val="F3F2DC"/>
      </a:lt2>
      <a:accent1>
        <a:srgbClr val="93A299"/>
      </a:accent1>
      <a:accent2>
        <a:srgbClr val="8A8AA3"/>
      </a:accent2>
      <a:accent3>
        <a:srgbClr val="726056"/>
      </a:accent3>
      <a:accent4>
        <a:srgbClr val="4C5A6A"/>
      </a:accent4>
      <a:accent5>
        <a:srgbClr val="808DA0"/>
      </a:accent5>
      <a:accent6>
        <a:srgbClr val="79463D"/>
      </a:accent6>
      <a:hlink>
        <a:srgbClr val="0000FF"/>
      </a:hlink>
      <a:folHlink>
        <a:srgbClr val="800080"/>
      </a:folHlink>
    </a:clrScheme>
    <a:fontScheme name="Тема Office">
      <a:majorFont>
        <a:latin typeface="Calibri Light" panose="020F0302020204030204"/>
        <a:ea typeface=""/>
        <a:cs typeface=""/>
      </a:majorFont>
      <a:minorFont>
        <a:latin typeface="Calibri" panose="020F0502020204030204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/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Office Theme">
  <a:themeElements>
    <a:clrScheme name="Другая 1">
      <a:dk1>
        <a:srgbClr val="292934"/>
      </a:dk1>
      <a:lt1>
        <a:srgbClr val="FFFFFF"/>
      </a:lt1>
      <a:dk2>
        <a:srgbClr val="D2533C"/>
      </a:dk2>
      <a:lt2>
        <a:srgbClr val="F3F2DC"/>
      </a:lt2>
      <a:accent1>
        <a:srgbClr val="93A299"/>
      </a:accent1>
      <a:accent2>
        <a:srgbClr val="8A8AA3"/>
      </a:accent2>
      <a:accent3>
        <a:srgbClr val="726056"/>
      </a:accent3>
      <a:accent4>
        <a:srgbClr val="4C5A6A"/>
      </a:accent4>
      <a:accent5>
        <a:srgbClr val="808DA0"/>
      </a:accent5>
      <a:accent6>
        <a:srgbClr val="79463D"/>
      </a:accent6>
      <a:hlink>
        <a:srgbClr val="0000FF"/>
      </a:hlink>
      <a:folHlink>
        <a:srgbClr val="800080"/>
      </a:folHlink>
    </a:clrScheme>
    <a:fontScheme name="Тема Office">
      <a:majorFont>
        <a:latin typeface="Calibri Light" panose="020F0302020204030204"/>
        <a:ea typeface=""/>
        <a:cs typeface=""/>
      </a:majorFont>
      <a:minorFont>
        <a:latin typeface="Calibri" panose="020F0502020204030204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/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Office Theme">
  <a:themeElements>
    <a:clrScheme name="Другая 1">
      <a:dk1>
        <a:srgbClr val="292934"/>
      </a:dk1>
      <a:lt1>
        <a:srgbClr val="FFFFFF"/>
      </a:lt1>
      <a:dk2>
        <a:srgbClr val="D2533C"/>
      </a:dk2>
      <a:lt2>
        <a:srgbClr val="F3F2DC"/>
      </a:lt2>
      <a:accent1>
        <a:srgbClr val="93A299"/>
      </a:accent1>
      <a:accent2>
        <a:srgbClr val="8A8AA3"/>
      </a:accent2>
      <a:accent3>
        <a:srgbClr val="726056"/>
      </a:accent3>
      <a:accent4>
        <a:srgbClr val="4C5A6A"/>
      </a:accent4>
      <a:accent5>
        <a:srgbClr val="808DA0"/>
      </a:accent5>
      <a:accent6>
        <a:srgbClr val="79463D"/>
      </a:accent6>
      <a:hlink>
        <a:srgbClr val="0000FF"/>
      </a:hlink>
      <a:folHlink>
        <a:srgbClr val="800080"/>
      </a:folHlink>
    </a:clrScheme>
    <a:fontScheme name="Тема Office">
      <a:majorFont>
        <a:latin typeface="Calibri Light" panose="020F0302020204030204"/>
        <a:ea typeface=""/>
        <a:cs typeface=""/>
      </a:majorFont>
      <a:minorFont>
        <a:latin typeface="Calibri" panose="020F0502020204030204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576</TotalTime>
  <Words>730</Words>
  <Application>Microsoft Office PowerPoint</Application>
  <PresentationFormat>Экран (4:3)</PresentationFormat>
  <Paragraphs>92</Paragraphs>
  <Slides>31</Slides>
  <Notes>13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14</vt:i4>
      </vt:variant>
      <vt:variant>
        <vt:lpstr>Тема</vt:lpstr>
      </vt:variant>
      <vt:variant>
        <vt:i4>11</vt:i4>
      </vt:variant>
      <vt:variant>
        <vt:lpstr>Заголовки слайдов</vt:lpstr>
      </vt:variant>
      <vt:variant>
        <vt:i4>31</vt:i4>
      </vt:variant>
    </vt:vector>
  </HeadingPairs>
  <TitlesOfParts>
    <vt:vector size="56" baseType="lpstr">
      <vt:lpstr>Arial</vt:lpstr>
      <vt:lpstr>Arial Black</vt:lpstr>
      <vt:lpstr>Bookman Old Style</vt:lpstr>
      <vt:lpstr>Calibri</vt:lpstr>
      <vt:lpstr>Calibri Light</vt:lpstr>
      <vt:lpstr>DejaVu Sans</vt:lpstr>
      <vt:lpstr>Georgia</vt:lpstr>
      <vt:lpstr>Monotype Corsiva</vt:lpstr>
      <vt:lpstr>OpenSymbol</vt:lpstr>
      <vt:lpstr>Symbol</vt:lpstr>
      <vt:lpstr>Tahoma</vt:lpstr>
      <vt:lpstr>Times New Roman</vt:lpstr>
      <vt:lpstr>TM Times New Roman</vt:lpstr>
      <vt:lpstr>Wingdings</vt:lpstr>
      <vt:lpstr>Office Theme</vt:lpstr>
      <vt:lpstr>Office Theme</vt:lpstr>
      <vt:lpstr>Office Theme</vt:lpstr>
      <vt:lpstr>Office Theme</vt:lpstr>
      <vt:lpstr>Office Theme</vt:lpstr>
      <vt:lpstr>Office Theme</vt:lpstr>
      <vt:lpstr>Office Theme</vt:lpstr>
      <vt:lpstr>Office Theme</vt:lpstr>
      <vt:lpstr>Office Theme</vt:lpstr>
      <vt:lpstr>Office Theme</vt:lpstr>
      <vt:lpstr>Office Theme</vt:lpstr>
      <vt:lpstr>Тема: написание сочинения по картине… Цель: формирование умения описывать содержание картины, раскрывать замысел художника и передавать свое отношение к картине. Задачи:  - учиться определять тему, структурные  компоненты текста, соотносить текст и содержание картины;  - совершенствовать умение  составлять предложения в типе описание и повествование; - развивать воображение;  - расширять словарный запас.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subject/>
  <dc:creator>rainbowolga</dc:creator>
  <dc:description/>
  <cp:lastModifiedBy>Boroda</cp:lastModifiedBy>
  <cp:revision>62</cp:revision>
  <dcterms:created xsi:type="dcterms:W3CDTF">2012-11-07T15:45:41Z</dcterms:created>
  <dcterms:modified xsi:type="dcterms:W3CDTF">2025-11-20T05:56:52Z</dcterms:modified>
  <dc:language>ru-RU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MClips">
    <vt:i4>1</vt:i4>
  </property>
  <property fmtid="{D5CDD505-2E9C-101B-9397-08002B2CF9AE}" pid="3" name="Notes">
    <vt:i4>13</vt:i4>
  </property>
  <property fmtid="{D5CDD505-2E9C-101B-9397-08002B2CF9AE}" pid="4" name="PresentationFormat">
    <vt:lpwstr>Экран (4:3)</vt:lpwstr>
  </property>
  <property fmtid="{D5CDD505-2E9C-101B-9397-08002B2CF9AE}" pid="5" name="Slides">
    <vt:i4>31</vt:i4>
  </property>
</Properties>
</file>