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72" r:id="rId8"/>
    <p:sldId id="273" r:id="rId9"/>
    <p:sldId id="274" r:id="rId10"/>
    <p:sldId id="266" r:id="rId11"/>
    <p:sldId id="262" r:id="rId12"/>
    <p:sldId id="263" r:id="rId13"/>
    <p:sldId id="267" r:id="rId14"/>
    <p:sldId id="268" r:id="rId15"/>
    <p:sldId id="275" r:id="rId16"/>
    <p:sldId id="276" r:id="rId17"/>
    <p:sldId id="269" r:id="rId18"/>
    <p:sldId id="270" r:id="rId19"/>
    <p:sldId id="271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56" y="-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71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14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7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133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261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94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0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52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17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9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62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19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49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8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91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03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975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2FC46-0735-473D-8530-46D39C7EAB37}" type="datetimeFigureOut">
              <a:rPr lang="ru-RU" smtClean="0"/>
              <a:t>30.11.2025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9A39E-A78E-48CD-8C7F-45B6A3BC0F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3876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3949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25631"/>
            <a:ext cx="9848460" cy="68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0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219" y="363050"/>
            <a:ext cx="1183178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Эпитеты: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День-погожий,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теплый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Небо-ясное, голубое, светлое,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лазурное.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Облака-легкие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воздушные, белые,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пушистые.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Деревья-желтые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золотые, разноцветные, осенние, красивые,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нарядные.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Березы-стройные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гибкие, белоствольные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Трава-желтая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зеленая.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Река-голубая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зеркальная, синяя, извилистая,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блестящая.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Солнце-игривое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осеннее,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лучистое.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90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5237" y="764784"/>
            <a:ext cx="87422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Сравнения: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плывут, как стая белых лебедей, как волшебные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кораблики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Плывущие облака похожи на белоснежную пушистую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вату.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зеркало.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вьется, как голубая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лента.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Березки, как девушки на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балу,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белых платьях с яркими лентами в волосах;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 раскинулся по берегам реки пышным пестрым ковром.</a:t>
            </a:r>
          </a:p>
        </p:txBody>
      </p:sp>
    </p:spTree>
    <p:extLst>
      <p:ext uri="{BB962C8B-B14F-4D97-AF65-F5344CB8AC3E}">
        <p14:creationId xmlns:p14="http://schemas.microsoft.com/office/powerpoint/2010/main" val="3119099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8582" y="917048"/>
            <a:ext cx="9601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б_рега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ле_кие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тра_ка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грус_но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пр_хладный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з_л_тая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т_чение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чу_ство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б_л_ствольные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кр_сота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р_зн_цветная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радос_но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320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3890" y="1304974"/>
            <a:ext cx="839585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Словарная </a:t>
            </a:r>
            <a:r>
              <a:rPr lang="ru-RU" sz="3200" b="1" dirty="0" smtClean="0"/>
              <a:t>подготовка</a:t>
            </a:r>
          </a:p>
          <a:p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берега                         легкие</a:t>
            </a:r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травка                         грустно</a:t>
            </a:r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прохладный                золотая</a:t>
            </a:r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течение                       чувство</a:t>
            </a:r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белоствольные           красота</a:t>
            </a:r>
            <a:endParaRPr lang="ru-RU" sz="3200" b="1" dirty="0"/>
          </a:p>
          <a:p>
            <a:r>
              <a:rPr lang="ru-RU" sz="3200" b="1" dirty="0"/>
              <a:t>•	</a:t>
            </a:r>
            <a:r>
              <a:rPr lang="ru-RU" sz="3200" b="1" dirty="0" smtClean="0"/>
              <a:t>разноцветная              радостно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15154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325" y="214675"/>
            <a:ext cx="105433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предложения.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завораживает…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виде этой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картины…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Стоит…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Светит…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Пожелтевшие листья…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Земля…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Замечательная пора…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хочется…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95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7" y="487740"/>
            <a:ext cx="102662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завораживает своей красотой.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погожий осенний денёк.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Светит лучистое солнышко.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Пожелтевшие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листья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блестят в солнечных лучах, как золотые.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тоже надела золотистый наряд.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Замечательная пора – золотая осень.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хочется очутиться в этом месте:</a:t>
            </a:r>
          </a:p>
        </p:txBody>
      </p:sp>
    </p:spTree>
    <p:extLst>
      <p:ext uri="{BB962C8B-B14F-4D97-AF65-F5344CB8AC3E}">
        <p14:creationId xmlns:p14="http://schemas.microsoft.com/office/powerpoint/2010/main" val="2625998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1891" y="387927"/>
            <a:ext cx="100029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1.Художник И.И. Левитан и его картина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слова: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•Мастер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•Впечатляет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•Разнообразие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красок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273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5745" y="265883"/>
            <a:ext cx="971203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2.Уголок русской природы осенним днём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•денёк-погожий,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осенний;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•небо - голубое, светлое,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ясное;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•облака - лёгкие, белые,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пушистые;     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•река- тихая, тёмная,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извилистая;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•берёзки - белоствольные,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разноцветных нарядах.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95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8037" y="1154496"/>
            <a:ext cx="105017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3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Мои чувства и отношение к картине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опорные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слова: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•светлое чувство радости и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спокойствия;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•замечательная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пора;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удожник передал…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77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5454" y="803564"/>
            <a:ext cx="89361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сочинению по картине Левинтана «Золотая осень»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08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25631"/>
            <a:ext cx="9848460" cy="68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87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2109" y="418376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Познакомиться с творчеством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 И. Левитана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подготовиться к описанию осеннего пейзажа,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писать сочинение – описание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апейзажной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картины.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совершенствовать умения употреблять в своей речи изобразительно-выразительные средства;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развивать навыки сопоставительного анализа художественного текста и картины на одну и ту же тему;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описания местности, изображенной на картине.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586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5" y="612201"/>
            <a:ext cx="95457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Лес, точно терем расписной,            Лиловый, золотой, багряный,            Веселой, пестрою стеной стоит            Над светлою поляной.            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так светло кругом,           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мертвое молчанье:            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 и в синей вышине,            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можно в этой тишине            Расслышать листика шуршанье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82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25631"/>
            <a:ext cx="9848460" cy="68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3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73" y="64286"/>
            <a:ext cx="7077074" cy="679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37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27" y="0"/>
            <a:ext cx="5759159" cy="669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5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4" y="219510"/>
            <a:ext cx="3327466" cy="41723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777" y="2236428"/>
            <a:ext cx="3610401" cy="4310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385" y="219510"/>
            <a:ext cx="3628382" cy="512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741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44" y="3258353"/>
            <a:ext cx="4633529" cy="33923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6112" y="2576063"/>
            <a:ext cx="2910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“Тихая обитель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749" y="3425528"/>
            <a:ext cx="4794326" cy="31306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89565" y="2735133"/>
            <a:ext cx="3000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«Ветреный день»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810" y="344944"/>
            <a:ext cx="3822755" cy="265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14718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156</TotalTime>
  <Words>420</Words>
  <Application>Microsoft Office PowerPoint</Application>
  <PresentationFormat>Широкоэкранный</PresentationFormat>
  <Paragraphs>84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Простой</dc:creator>
  <cp:lastModifiedBy>Boroda</cp:lastModifiedBy>
  <cp:revision>16</cp:revision>
  <dcterms:created xsi:type="dcterms:W3CDTF">2024-03-12T17:17:02Z</dcterms:created>
  <dcterms:modified xsi:type="dcterms:W3CDTF">2025-11-30T05:26:48Z</dcterms:modified>
</cp:coreProperties>
</file>