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theme/theme9.xml" ContentType="application/vnd.openxmlformats-officedocument.theme+xml"/>
  <Override PartName="/ppt/slideLayouts/slideLayout10.xml" ContentType="application/vnd.openxmlformats-officedocument.presentationml.slideLayout+xml"/>
  <Override PartName="/ppt/theme/theme10.xml" ContentType="application/vnd.openxmlformats-officedocument.theme+xml"/>
  <Override PartName="/ppt/slideLayouts/slideLayout11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  <p:sldMasterId id="2147483658" r:id="rId6"/>
    <p:sldMasterId id="2147483660" r:id="rId7"/>
    <p:sldMasterId id="2147483662" r:id="rId8"/>
    <p:sldMasterId id="2147483664" r:id="rId9"/>
    <p:sldMasterId id="2147483666" r:id="rId10"/>
    <p:sldMasterId id="2147483668" r:id="rId11"/>
  </p:sldMasterIdLst>
  <p:sldIdLst>
    <p:sldId id="256" r:id="rId12"/>
    <p:sldId id="257" r:id="rId13"/>
    <p:sldId id="258" r:id="rId14"/>
    <p:sldId id="259" r:id="rId15"/>
    <p:sldId id="260" r:id="rId16"/>
    <p:sldId id="261" r:id="rId17"/>
    <p:sldId id="262" r:id="rId18"/>
    <p:sldId id="263" r:id="rId19"/>
    <p:sldId id="264" r:id="rId20"/>
  </p:sldIdLst>
  <p:sldSz cx="12192000" cy="68580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-42" y="-8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subTitle"/>
          </p:nvPr>
        </p:nvSpPr>
        <p:spPr>
          <a:xfrm>
            <a:off x="1097280" y="1845720"/>
            <a:ext cx="10058040" cy="4023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ED1E3A92-087C-4755-B7A6-B85D84EFA21B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0"/>
          </p:nvPr>
        </p:nvSpPr>
        <p:spPr/>
        <p:txBody>
          <a:bodyPr/>
          <a:lstStyle/>
          <a:p>
            <a:fld id="{18309143-D6EB-4E1D-A84F-AFF9A6746493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3"/>
          </p:nvPr>
        </p:nvSpPr>
        <p:spPr/>
        <p:txBody>
          <a:bodyPr/>
          <a:lstStyle/>
          <a:p>
            <a:fld id="{D37092EE-B743-40AD-8B31-56685F0C38F5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5969E3AA-628A-40D9-8E47-2F3C2D838275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55B2E8A2-EAE7-4CFA-A4C8-601A2EEC47C6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/>
          </p:nvPr>
        </p:nvSpPr>
        <p:spPr>
          <a:xfrm>
            <a:off x="1097280" y="1845720"/>
            <a:ext cx="10058040" cy="4023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0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141BDFA9-0EE6-4E06-8946-4388764CC7EA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5"/>
          </p:nvPr>
        </p:nvSpPr>
        <p:spPr/>
        <p:txBody>
          <a:bodyPr/>
          <a:lstStyle/>
          <a:p>
            <a:fld id="{67E79BD0-6F5A-4644-B56D-50BF69BF1943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1097280" y="1845720"/>
            <a:ext cx="4908240" cy="4023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0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6251400" y="1845720"/>
            <a:ext cx="4908240" cy="4023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0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8"/>
          </p:nvPr>
        </p:nvSpPr>
        <p:spPr/>
        <p:txBody>
          <a:bodyPr/>
          <a:lstStyle/>
          <a:p>
            <a:fld id="{052C3196-8FA5-44B5-9171-CCF3EC36B0B9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1"/>
          </p:nvPr>
        </p:nvSpPr>
        <p:spPr/>
        <p:txBody>
          <a:bodyPr/>
          <a:lstStyle/>
          <a:p>
            <a:fld id="{9A074B39-BF15-4E7F-957E-DA7D0DF51B1A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4"/>
          </p:nvPr>
        </p:nvSpPr>
        <p:spPr/>
        <p:txBody>
          <a:bodyPr/>
          <a:lstStyle/>
          <a:p>
            <a:fld id="{82E7C53C-9279-445A-AAC2-0AED12312711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2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67D447BE-B1CE-4FEE-86AB-579A2794B7EA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6" hidden="1"/>
          <p:cNvSpPr/>
          <p:nvPr/>
        </p:nvSpPr>
        <p:spPr>
          <a:xfrm>
            <a:off x="0" y="6400800"/>
            <a:ext cx="12191760" cy="4568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2" name="Rectangle 8" hidden="1"/>
          <p:cNvSpPr/>
          <p:nvPr/>
        </p:nvSpPr>
        <p:spPr>
          <a:xfrm>
            <a:off x="0" y="6334200"/>
            <a:ext cx="12191760" cy="65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20880" rIns="90000" bIns="2088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cxnSp>
        <p:nvCxnSpPr>
          <p:cNvPr id="2" name="Straight Connector 9"/>
          <p:cNvCxnSpPr/>
          <p:nvPr/>
        </p:nvCxnSpPr>
        <p:spPr>
          <a:xfrm>
            <a:off x="1193400" y="1737720"/>
            <a:ext cx="9967320" cy="360"/>
          </a:xfrm>
          <a:prstGeom prst="straightConnector1">
            <a:avLst/>
          </a:prstGeom>
          <a:ln w="6350">
            <a:solidFill>
              <a:srgbClr val="000000">
                <a:lumMod val="50000"/>
                <a:lumOff val="50000"/>
              </a:srgbClr>
            </a:solidFill>
            <a:round/>
          </a:ln>
        </p:spPr>
      </p:cxnSp>
      <p:sp>
        <p:nvSpPr>
          <p:cNvPr id="3" name="Rectangle 6"/>
          <p:cNvSpPr/>
          <p:nvPr/>
        </p:nvSpPr>
        <p:spPr>
          <a:xfrm>
            <a:off x="3240" y="6400800"/>
            <a:ext cx="12188520" cy="4568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Rectangle 7"/>
          <p:cNvSpPr/>
          <p:nvPr/>
        </p:nvSpPr>
        <p:spPr>
          <a:xfrm>
            <a:off x="0" y="6334200"/>
            <a:ext cx="12188520" cy="63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9080" rIns="90000" bIns="1908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097280" y="758880"/>
            <a:ext cx="10058040" cy="3565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85000"/>
              </a:lnSpc>
              <a:buNone/>
            </a:pPr>
            <a:r>
              <a:rPr lang="ru-RU" sz="8000" b="0" u="none" strike="noStrike" spc="-51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Calibri Light"/>
              </a:rPr>
              <a:t>Образец заголовка</a:t>
            </a:r>
            <a:endParaRPr lang="en-US" sz="80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 idx="1"/>
          </p:nvPr>
        </p:nvSpPr>
        <p:spPr>
          <a:xfrm>
            <a:off x="1097280" y="6459840"/>
            <a:ext cx="24717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ru-RU" sz="900" b="0" u="none" strike="noStrike">
                <a:solidFill>
                  <a:srgbClr val="FFFFFF"/>
                </a:solidFill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lang="ru-RU" sz="900" b="0" u="none" strike="noStrike">
                <a:solidFill>
                  <a:srgbClr val="FFFFFF"/>
                </a:solidFill>
                <a:uFillTx/>
                <a:latin typeface="Calibri"/>
              </a:rPr>
              <a:t>&lt;дата/время&gt;</a:t>
            </a:r>
            <a:endParaRPr lang="ru-RU" sz="9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 type="ftr" idx="2"/>
          </p:nvPr>
        </p:nvSpPr>
        <p:spPr>
          <a:xfrm>
            <a:off x="3686040" y="6459840"/>
            <a:ext cx="48225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8" name="PlaceHolder 4"/>
          <p:cNvSpPr>
            <a:spLocks noGrp="1"/>
          </p:cNvSpPr>
          <p:nvPr>
            <p:ph type="sldNum" idx="3"/>
          </p:nvPr>
        </p:nvSpPr>
        <p:spPr>
          <a:xfrm>
            <a:off x="9900360" y="6459840"/>
            <a:ext cx="1311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ru-RU" sz="1050" b="0" u="none" strike="noStrike">
                <a:solidFill>
                  <a:srgbClr val="FFFFFF"/>
                </a:solidFill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28054FC3-994A-4690-9FE0-717F1182DB8B}" type="slidenum">
              <a:rPr lang="ru-RU" sz="1050" b="0" u="none" strike="noStrike">
                <a:solidFill>
                  <a:srgbClr val="FFFFFF"/>
                </a:solidFill>
                <a:uFillTx/>
                <a:latin typeface="Calibri"/>
              </a:rPr>
              <a:t>‹#›</a:t>
            </a:fld>
            <a:endParaRPr lang="ru-RU" sz="105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207440" y="4343400"/>
            <a:ext cx="9875880" cy="360"/>
          </a:xfrm>
          <a:prstGeom prst="straightConnector1">
            <a:avLst/>
          </a:prstGeom>
          <a:ln w="6350">
            <a:solidFill>
              <a:srgbClr val="000000">
                <a:lumMod val="50000"/>
                <a:lumOff val="50000"/>
              </a:srgbClr>
            </a:solidFill>
            <a:round/>
          </a:ln>
        </p:spPr>
      </p:cxnSp>
      <p:sp>
        <p:nvSpPr>
          <p:cNvPr id="10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Calibri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Calibri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Calibri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Calibri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Calibri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Calibri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ectangle 6" hidden="1"/>
          <p:cNvSpPr/>
          <p:nvPr/>
        </p:nvSpPr>
        <p:spPr>
          <a:xfrm>
            <a:off x="0" y="6400800"/>
            <a:ext cx="12191760" cy="4568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92" name="Rectangle 8" hidden="1"/>
          <p:cNvSpPr/>
          <p:nvPr/>
        </p:nvSpPr>
        <p:spPr>
          <a:xfrm>
            <a:off x="0" y="6334200"/>
            <a:ext cx="12191760" cy="65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20880" rIns="90000" bIns="2088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cxnSp>
        <p:nvCxnSpPr>
          <p:cNvPr id="93" name="Straight Connector 9"/>
          <p:cNvCxnSpPr/>
          <p:nvPr/>
        </p:nvCxnSpPr>
        <p:spPr>
          <a:xfrm>
            <a:off x="1193400" y="1737720"/>
            <a:ext cx="9967320" cy="360"/>
          </a:xfrm>
          <a:prstGeom prst="straightConnector1">
            <a:avLst/>
          </a:prstGeom>
          <a:ln w="6350">
            <a:solidFill>
              <a:srgbClr val="000000">
                <a:lumMod val="50000"/>
                <a:lumOff val="50000"/>
              </a:srgbClr>
            </a:solidFill>
            <a:round/>
          </a:ln>
        </p:spPr>
      </p:cxnSp>
      <p:sp>
        <p:nvSpPr>
          <p:cNvPr id="94" name="Rectangle 7"/>
          <p:cNvSpPr/>
          <p:nvPr/>
        </p:nvSpPr>
        <p:spPr>
          <a:xfrm>
            <a:off x="0" y="0"/>
            <a:ext cx="4050360" cy="6857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95" name="Rectangle 8"/>
          <p:cNvSpPr/>
          <p:nvPr/>
        </p:nvSpPr>
        <p:spPr>
          <a:xfrm>
            <a:off x="4039920" y="0"/>
            <a:ext cx="63720" cy="6857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57200" y="594360"/>
            <a:ext cx="3200040" cy="2285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85000"/>
              </a:lnSpc>
              <a:buNone/>
            </a:pPr>
            <a:r>
              <a:rPr lang="ru-RU" sz="3600" b="0" u="none" strike="noStrike" spc="-51">
                <a:solidFill>
                  <a:srgbClr val="FFFFFF"/>
                </a:solidFill>
                <a:uFillTx/>
                <a:latin typeface="Calibri Light"/>
              </a:rPr>
              <a:t>Образец заголовка</a:t>
            </a:r>
            <a:endParaRPr lang="en-US" sz="36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800600" y="731520"/>
            <a:ext cx="6491880" cy="5257440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/>
          <a:p>
            <a:pPr marL="91440" indent="-9144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ru-R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Calibri"/>
              </a:rPr>
              <a:t>Образец текста</a:t>
            </a:r>
            <a:endParaRPr lang="en-US" sz="20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marL="384120" lvl="1" indent="-18288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ru-RU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Calibri"/>
              </a:rPr>
              <a:t>Второй уровень</a:t>
            </a:r>
            <a:endParaRPr lang="en-US" sz="18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marL="567000" lvl="2" indent="-18288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ru-R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Calibri"/>
              </a:rPr>
              <a:t>Третий уровень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marL="749880" lvl="3" indent="-18288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ru-R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Calibri"/>
              </a:rPr>
              <a:t>Четвертый уровень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marL="932760" lvl="4" indent="-18288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ru-R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Calibri"/>
              </a:rPr>
              <a:t>Пятый уровень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457200" y="2926080"/>
            <a:ext cx="3200040" cy="3378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None/>
              <a:tabLst>
                <a:tab pos="0" algn="l"/>
              </a:tabLst>
            </a:pPr>
            <a:r>
              <a:rPr lang="ru-RU" sz="1500" b="0" u="none" strike="noStrike">
                <a:solidFill>
                  <a:srgbClr val="FFFFFF"/>
                </a:solidFill>
                <a:uFillTx/>
                <a:latin typeface="Calibri"/>
              </a:rPr>
              <a:t>Образец текста</a:t>
            </a:r>
            <a:endParaRPr lang="en-US" sz="15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dt" idx="28"/>
          </p:nvPr>
        </p:nvSpPr>
        <p:spPr>
          <a:xfrm>
            <a:off x="465480" y="6459840"/>
            <a:ext cx="261828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ru-RU" sz="900" b="0" u="none" strike="noStrike">
                <a:solidFill>
                  <a:srgbClr val="FFFFFF"/>
                </a:solidFill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lang="ru-RU" sz="900" b="0" u="none" strike="noStrike">
                <a:solidFill>
                  <a:srgbClr val="FFFFFF"/>
                </a:solidFill>
                <a:uFillTx/>
                <a:latin typeface="Calibri"/>
              </a:rPr>
              <a:t>&lt;дата/время&gt;</a:t>
            </a:r>
            <a:endParaRPr lang="ru-RU" sz="9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00" name="PlaceHolder 5"/>
          <p:cNvSpPr>
            <a:spLocks noGrp="1"/>
          </p:cNvSpPr>
          <p:nvPr>
            <p:ph type="ftr" idx="29"/>
          </p:nvPr>
        </p:nvSpPr>
        <p:spPr>
          <a:xfrm>
            <a:off x="4800600" y="6459840"/>
            <a:ext cx="46479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01" name="PlaceHolder 6"/>
          <p:cNvSpPr>
            <a:spLocks noGrp="1"/>
          </p:cNvSpPr>
          <p:nvPr>
            <p:ph type="sldNum" idx="30"/>
          </p:nvPr>
        </p:nvSpPr>
        <p:spPr>
          <a:xfrm>
            <a:off x="9900360" y="6459840"/>
            <a:ext cx="1311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ru-RU" sz="1050" b="0" u="none" strike="noStrike">
                <a:solidFill>
                  <a:schemeClr val="dk2"/>
                </a:solidFill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EE5F7134-4B09-4809-99A5-C85D1DE295F1}" type="slidenum">
              <a:rPr lang="ru-RU" sz="1050" b="0" u="none" strike="noStrike">
                <a:solidFill>
                  <a:schemeClr val="dk2"/>
                </a:solidFill>
                <a:uFillTx/>
                <a:latin typeface="Calibri"/>
              </a:rPr>
              <a:t>‹#›</a:t>
            </a:fld>
            <a:endParaRPr lang="ru-RU" sz="105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ectangle 6" hidden="1"/>
          <p:cNvSpPr/>
          <p:nvPr/>
        </p:nvSpPr>
        <p:spPr>
          <a:xfrm>
            <a:off x="0" y="6400800"/>
            <a:ext cx="12191760" cy="4568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03" name="Rectangle 8" hidden="1"/>
          <p:cNvSpPr/>
          <p:nvPr/>
        </p:nvSpPr>
        <p:spPr>
          <a:xfrm>
            <a:off x="0" y="6334200"/>
            <a:ext cx="12191760" cy="65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20880" rIns="90000" bIns="2088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cxnSp>
        <p:nvCxnSpPr>
          <p:cNvPr id="104" name="Straight Connector 9"/>
          <p:cNvCxnSpPr/>
          <p:nvPr/>
        </p:nvCxnSpPr>
        <p:spPr>
          <a:xfrm>
            <a:off x="1193400" y="1737720"/>
            <a:ext cx="9967320" cy="360"/>
          </a:xfrm>
          <a:prstGeom prst="straightConnector1">
            <a:avLst/>
          </a:prstGeom>
          <a:ln w="6350">
            <a:solidFill>
              <a:srgbClr val="000000">
                <a:lumMod val="50000"/>
                <a:lumOff val="50000"/>
              </a:srgbClr>
            </a:solidFill>
            <a:round/>
          </a:ln>
        </p:spPr>
      </p:cxnSp>
      <p:sp>
        <p:nvSpPr>
          <p:cNvPr id="105" name="Rectangle 7"/>
          <p:cNvSpPr/>
          <p:nvPr/>
        </p:nvSpPr>
        <p:spPr>
          <a:xfrm>
            <a:off x="0" y="4952880"/>
            <a:ext cx="12188520" cy="19047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06" name="Rectangle 8"/>
          <p:cNvSpPr/>
          <p:nvPr/>
        </p:nvSpPr>
        <p:spPr>
          <a:xfrm>
            <a:off x="0" y="4915080"/>
            <a:ext cx="12188520" cy="63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9080" rIns="90000" bIns="1908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2760" cy="822600"/>
          </a:xfrm>
          <a:prstGeom prst="rect">
            <a:avLst/>
          </a:prstGeom>
          <a:noFill/>
          <a:ln w="0">
            <a:noFill/>
          </a:ln>
        </p:spPr>
        <p:txBody>
          <a:bodyPr lIns="91440" tIns="0" rIns="91440" bIns="0" anchor="b">
            <a:noAutofit/>
          </a:bodyPr>
          <a:lstStyle/>
          <a:p>
            <a:pPr indent="0" defTabSz="914400">
              <a:lnSpc>
                <a:spcPct val="85000"/>
              </a:lnSpc>
              <a:buNone/>
            </a:pPr>
            <a:r>
              <a:rPr lang="ru-RU" sz="3600" b="0" u="none" strike="noStrike" spc="-51">
                <a:solidFill>
                  <a:srgbClr val="FFFFFF"/>
                </a:solidFill>
                <a:uFillTx/>
                <a:latin typeface="Calibri Light"/>
              </a:rPr>
              <a:t>Образец заголовка</a:t>
            </a:r>
            <a:endParaRPr lang="en-US" sz="36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12191760" cy="4914720"/>
          </a:xfrm>
          <a:prstGeom prst="rect">
            <a:avLst/>
          </a:prstGeom>
          <a:blipFill rotWithShape="0">
            <a:blip r:embed="rId3"/>
            <a:stretch/>
          </a:blipFill>
          <a:ln w="0">
            <a:noFill/>
          </a:ln>
        </p:spPr>
        <p:txBody>
          <a:bodyPr lIns="457200" tIns="457200" rIns="90000" bIns="45000" anchor="t">
            <a:noAutofit/>
          </a:bodyPr>
          <a:lstStyle/>
          <a:p>
            <a:pPr indent="0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3200" b="0" u="none" strike="noStrike">
                <a:solidFill>
                  <a:schemeClr val="lt1"/>
                </a:solidFill>
                <a:uFillTx/>
                <a:latin typeface="Calibri"/>
              </a:rPr>
              <a:t>Вставка рисунка</a:t>
            </a:r>
            <a:endParaRPr lang="en-US" sz="32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1097280" y="5906880"/>
            <a:ext cx="10112760" cy="594000"/>
          </a:xfrm>
          <a:prstGeom prst="rect">
            <a:avLst/>
          </a:prstGeom>
          <a:noFill/>
          <a:ln w="0">
            <a:noFill/>
          </a:ln>
        </p:spPr>
        <p:txBody>
          <a:bodyPr lIns="91440" tIns="0" rIns="91440" bIns="0" anchor="t">
            <a:normAutofit/>
          </a:bodyPr>
          <a:lstStyle/>
          <a:p>
            <a:pPr indent="0" defTabSz="914400">
              <a:lnSpc>
                <a:spcPct val="9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500" b="0" u="none" strike="noStrike">
                <a:solidFill>
                  <a:srgbClr val="FFFFFF"/>
                </a:solidFill>
                <a:uFillTx/>
                <a:latin typeface="Calibri"/>
              </a:rPr>
              <a:t>Образец текста</a:t>
            </a:r>
            <a:endParaRPr lang="en-US" sz="15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dt" idx="31"/>
          </p:nvPr>
        </p:nvSpPr>
        <p:spPr>
          <a:xfrm>
            <a:off x="1097280" y="6459840"/>
            <a:ext cx="24717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ru-RU" sz="900" b="0" u="none" strike="noStrike">
                <a:solidFill>
                  <a:srgbClr val="FFFFFF"/>
                </a:solidFill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lang="ru-RU" sz="900" b="0" u="none" strike="noStrike">
                <a:solidFill>
                  <a:srgbClr val="FFFFFF"/>
                </a:solidFill>
                <a:uFillTx/>
                <a:latin typeface="Calibri"/>
              </a:rPr>
              <a:t>&lt;дата/время&gt;</a:t>
            </a:r>
            <a:endParaRPr lang="ru-RU" sz="9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11" name="PlaceHolder 5"/>
          <p:cNvSpPr>
            <a:spLocks noGrp="1"/>
          </p:cNvSpPr>
          <p:nvPr>
            <p:ph type="ftr" idx="32"/>
          </p:nvPr>
        </p:nvSpPr>
        <p:spPr>
          <a:xfrm>
            <a:off x="3686040" y="6459840"/>
            <a:ext cx="48225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12" name="PlaceHolder 6"/>
          <p:cNvSpPr>
            <a:spLocks noGrp="1"/>
          </p:cNvSpPr>
          <p:nvPr>
            <p:ph type="sldNum" idx="33"/>
          </p:nvPr>
        </p:nvSpPr>
        <p:spPr>
          <a:xfrm>
            <a:off x="9900360" y="6459840"/>
            <a:ext cx="1311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ru-RU" sz="1050" b="0" u="none" strike="noStrike">
                <a:solidFill>
                  <a:srgbClr val="FFFFFF"/>
                </a:solidFill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26C3810F-87F6-411C-95AE-603B6AEA367E}" type="slidenum">
              <a:rPr lang="ru-RU" sz="1050" b="0" u="none" strike="noStrike">
                <a:solidFill>
                  <a:srgbClr val="FFFFFF"/>
                </a:solidFill>
                <a:uFillTx/>
                <a:latin typeface="Calibri"/>
              </a:rPr>
              <a:t>‹#›</a:t>
            </a:fld>
            <a:endParaRPr lang="ru-RU" sz="105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6"/>
          <p:cNvSpPr/>
          <p:nvPr/>
        </p:nvSpPr>
        <p:spPr>
          <a:xfrm>
            <a:off x="0" y="6400800"/>
            <a:ext cx="12191760" cy="4568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" name="Rectangle 8"/>
          <p:cNvSpPr/>
          <p:nvPr/>
        </p:nvSpPr>
        <p:spPr>
          <a:xfrm>
            <a:off x="0" y="6334200"/>
            <a:ext cx="12191760" cy="65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20880" rIns="90000" bIns="2088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cxnSp>
        <p:nvCxnSpPr>
          <p:cNvPr id="15" name="Straight Connector 9"/>
          <p:cNvCxnSpPr/>
          <p:nvPr/>
        </p:nvCxnSpPr>
        <p:spPr>
          <a:xfrm>
            <a:off x="1193400" y="1737720"/>
            <a:ext cx="9967320" cy="360"/>
          </a:xfrm>
          <a:prstGeom prst="straightConnector1">
            <a:avLst/>
          </a:prstGeom>
          <a:ln w="6350">
            <a:solidFill>
              <a:srgbClr val="000000">
                <a:lumMod val="50000"/>
                <a:lumOff val="50000"/>
              </a:srgbClr>
            </a:solidFill>
            <a:round/>
          </a:ln>
        </p:spPr>
      </p:cxnSp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85000"/>
              </a:lnSpc>
              <a:buNone/>
            </a:pPr>
            <a:r>
              <a:rPr lang="ru-RU" sz="4800" b="0" u="none" strike="noStrike" spc="-51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Calibri Light"/>
              </a:rPr>
              <a:t>Образец заголовка</a:t>
            </a:r>
            <a:endParaRPr lang="en-US" sz="4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1097280" y="1845720"/>
            <a:ext cx="10058040" cy="4023000"/>
          </a:xfrm>
          <a:prstGeom prst="rect">
            <a:avLst/>
          </a:prstGeom>
          <a:noFill/>
          <a:ln w="0">
            <a:noFill/>
          </a:ln>
        </p:spPr>
        <p:txBody>
          <a:bodyPr vert="eaVert" lIns="45720" tIns="0" rIns="45720" bIns="0" anchor="t">
            <a:noAutofit/>
          </a:bodyPr>
          <a:lstStyle/>
          <a:p>
            <a:pPr marL="91440" indent="-9144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ru-R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Calibri"/>
              </a:rPr>
              <a:t>Образец текста</a:t>
            </a:r>
            <a:endParaRPr lang="en-US" sz="20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marL="384120" lvl="1" indent="-18288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ru-RU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Calibri"/>
              </a:rPr>
              <a:t>Второй уровень</a:t>
            </a:r>
            <a:endParaRPr lang="en-US" sz="18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marL="567000" lvl="2" indent="-18288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ru-R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Calibri"/>
              </a:rPr>
              <a:t>Третий уровень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marL="749880" lvl="3" indent="-18288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ru-R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Calibri"/>
              </a:rPr>
              <a:t>Четвертый уровень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marL="932760" lvl="4" indent="-18288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ru-R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Calibri"/>
              </a:rPr>
              <a:t>Пятый уровень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dt" idx="4"/>
          </p:nvPr>
        </p:nvSpPr>
        <p:spPr>
          <a:xfrm>
            <a:off x="1097280" y="6459840"/>
            <a:ext cx="24717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ru-RU" sz="900" b="0" u="none" strike="noStrike">
                <a:solidFill>
                  <a:srgbClr val="FFFFFF"/>
                </a:solidFill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lang="ru-RU" sz="900" b="0" u="none" strike="noStrike">
                <a:solidFill>
                  <a:srgbClr val="FFFFFF"/>
                </a:solidFill>
                <a:uFillTx/>
                <a:latin typeface="Calibri"/>
              </a:rPr>
              <a:t>&lt;дата/время&gt;</a:t>
            </a:r>
            <a:endParaRPr lang="ru-RU" sz="9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ftr" idx="5"/>
          </p:nvPr>
        </p:nvSpPr>
        <p:spPr>
          <a:xfrm>
            <a:off x="3686040" y="6459840"/>
            <a:ext cx="48225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20" name="PlaceHolder 5"/>
          <p:cNvSpPr>
            <a:spLocks noGrp="1"/>
          </p:cNvSpPr>
          <p:nvPr>
            <p:ph type="sldNum" idx="6"/>
          </p:nvPr>
        </p:nvSpPr>
        <p:spPr>
          <a:xfrm>
            <a:off x="9900360" y="6459840"/>
            <a:ext cx="1311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ru-RU" sz="1050" b="0" u="none" strike="noStrike">
                <a:solidFill>
                  <a:srgbClr val="FFFFFF"/>
                </a:solidFill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6D3F6F53-6AA5-497A-9A67-A58C8C5D1B9E}" type="slidenum">
              <a:rPr lang="ru-RU" sz="1050" b="0" u="none" strike="noStrike">
                <a:solidFill>
                  <a:srgbClr val="FFFFFF"/>
                </a:solidFill>
                <a:uFillTx/>
                <a:latin typeface="Calibri"/>
              </a:rPr>
              <a:t>‹#›</a:t>
            </a:fld>
            <a:endParaRPr lang="ru-RU" sz="105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6" hidden="1"/>
          <p:cNvSpPr/>
          <p:nvPr/>
        </p:nvSpPr>
        <p:spPr>
          <a:xfrm>
            <a:off x="0" y="6400800"/>
            <a:ext cx="12191760" cy="4568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22" name="Rectangle 8" hidden="1"/>
          <p:cNvSpPr/>
          <p:nvPr/>
        </p:nvSpPr>
        <p:spPr>
          <a:xfrm>
            <a:off x="0" y="6334200"/>
            <a:ext cx="12191760" cy="65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20880" rIns="90000" bIns="2088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cxnSp>
        <p:nvCxnSpPr>
          <p:cNvPr id="23" name="Straight Connector 9"/>
          <p:cNvCxnSpPr/>
          <p:nvPr/>
        </p:nvCxnSpPr>
        <p:spPr>
          <a:xfrm>
            <a:off x="1193400" y="1737720"/>
            <a:ext cx="9967320" cy="360"/>
          </a:xfrm>
          <a:prstGeom prst="straightConnector1">
            <a:avLst/>
          </a:prstGeom>
          <a:ln w="6350">
            <a:solidFill>
              <a:srgbClr val="000000">
                <a:lumMod val="50000"/>
                <a:lumOff val="50000"/>
              </a:srgbClr>
            </a:solidFill>
            <a:round/>
          </a:ln>
        </p:spPr>
      </p:cxnSp>
      <p:sp>
        <p:nvSpPr>
          <p:cNvPr id="24" name="Rectangle 6"/>
          <p:cNvSpPr/>
          <p:nvPr/>
        </p:nvSpPr>
        <p:spPr>
          <a:xfrm>
            <a:off x="3240" y="6400800"/>
            <a:ext cx="12188520" cy="4568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25" name="Rectangle 7"/>
          <p:cNvSpPr/>
          <p:nvPr/>
        </p:nvSpPr>
        <p:spPr>
          <a:xfrm>
            <a:off x="0" y="6334200"/>
            <a:ext cx="12188520" cy="63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9080" rIns="90000" bIns="1908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724960" y="414720"/>
            <a:ext cx="2628720" cy="575712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b">
            <a:noAutofit/>
          </a:bodyPr>
          <a:lstStyle/>
          <a:p>
            <a:pPr indent="0" defTabSz="914400">
              <a:lnSpc>
                <a:spcPct val="85000"/>
              </a:lnSpc>
              <a:buNone/>
            </a:pPr>
            <a:r>
              <a:rPr lang="ru-RU" sz="4800" b="0" u="none" strike="noStrike" spc="-51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Calibri Light"/>
              </a:rPr>
              <a:t>Образец заголовка</a:t>
            </a:r>
            <a:endParaRPr lang="en-US" sz="4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838080" y="414720"/>
            <a:ext cx="7733880" cy="5757120"/>
          </a:xfrm>
          <a:prstGeom prst="rect">
            <a:avLst/>
          </a:prstGeom>
          <a:noFill/>
          <a:ln w="0">
            <a:noFill/>
          </a:ln>
        </p:spPr>
        <p:txBody>
          <a:bodyPr vert="eaVert" lIns="45720" tIns="0" rIns="45720" bIns="0" anchor="t">
            <a:noAutofit/>
          </a:bodyPr>
          <a:lstStyle/>
          <a:p>
            <a:pPr marL="91440" indent="-9144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ru-R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Calibri"/>
              </a:rPr>
              <a:t>Образец текста</a:t>
            </a:r>
            <a:endParaRPr lang="en-US" sz="20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marL="384120" lvl="1" indent="-18288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ru-RU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Calibri"/>
              </a:rPr>
              <a:t>Второй уровень</a:t>
            </a:r>
            <a:endParaRPr lang="en-US" sz="18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marL="567000" lvl="2" indent="-18288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ru-R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Calibri"/>
              </a:rPr>
              <a:t>Третий уровень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marL="749880" lvl="3" indent="-18288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ru-R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Calibri"/>
              </a:rPr>
              <a:t>Четвертый уровень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marL="932760" lvl="4" indent="-18288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ru-R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Calibri"/>
              </a:rPr>
              <a:t>Пятый уровень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dt" idx="7"/>
          </p:nvPr>
        </p:nvSpPr>
        <p:spPr>
          <a:xfrm>
            <a:off x="1097280" y="6459840"/>
            <a:ext cx="24717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ru-RU" sz="900" b="0" u="none" strike="noStrike">
                <a:solidFill>
                  <a:srgbClr val="FFFFFF"/>
                </a:solidFill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lang="ru-RU" sz="900" b="0" u="none" strike="noStrike">
                <a:solidFill>
                  <a:srgbClr val="FFFFFF"/>
                </a:solidFill>
                <a:uFillTx/>
                <a:latin typeface="Calibri"/>
              </a:rPr>
              <a:t>&lt;дата/время&gt;</a:t>
            </a:r>
            <a:endParaRPr lang="ru-RU" sz="9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ftr" idx="8"/>
          </p:nvPr>
        </p:nvSpPr>
        <p:spPr>
          <a:xfrm>
            <a:off x="3686040" y="6459840"/>
            <a:ext cx="48225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30" name="PlaceHolder 5"/>
          <p:cNvSpPr>
            <a:spLocks noGrp="1"/>
          </p:cNvSpPr>
          <p:nvPr>
            <p:ph type="sldNum" idx="9"/>
          </p:nvPr>
        </p:nvSpPr>
        <p:spPr>
          <a:xfrm>
            <a:off x="9900360" y="6459840"/>
            <a:ext cx="1311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ru-RU" sz="1050" b="0" u="none" strike="noStrike">
                <a:solidFill>
                  <a:srgbClr val="FFFFFF"/>
                </a:solidFill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09F38A10-21E9-46B2-90B7-32F060D36751}" type="slidenum">
              <a:rPr lang="ru-RU" sz="1050" b="0" u="none" strike="noStrike">
                <a:solidFill>
                  <a:srgbClr val="FFFFFF"/>
                </a:solidFill>
                <a:uFillTx/>
                <a:latin typeface="Calibri"/>
              </a:rPr>
              <a:t>‹#›</a:t>
            </a:fld>
            <a:endParaRPr lang="ru-RU" sz="105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6"/>
          <p:cNvSpPr/>
          <p:nvPr/>
        </p:nvSpPr>
        <p:spPr>
          <a:xfrm>
            <a:off x="0" y="6400800"/>
            <a:ext cx="12191760" cy="4568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2" name="Rectangle 8"/>
          <p:cNvSpPr/>
          <p:nvPr/>
        </p:nvSpPr>
        <p:spPr>
          <a:xfrm>
            <a:off x="0" y="6334200"/>
            <a:ext cx="12191760" cy="65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20880" rIns="90000" bIns="2088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cxnSp>
        <p:nvCxnSpPr>
          <p:cNvPr id="33" name="Straight Connector 9"/>
          <p:cNvCxnSpPr/>
          <p:nvPr/>
        </p:nvCxnSpPr>
        <p:spPr>
          <a:xfrm>
            <a:off x="1193400" y="1737720"/>
            <a:ext cx="9967320" cy="360"/>
          </a:xfrm>
          <a:prstGeom prst="straightConnector1">
            <a:avLst/>
          </a:prstGeom>
          <a:ln w="6350">
            <a:solidFill>
              <a:srgbClr val="000000">
                <a:lumMod val="50000"/>
                <a:lumOff val="50000"/>
              </a:srgbClr>
            </a:solidFill>
            <a:round/>
          </a:ln>
        </p:spPr>
      </p:cxnSp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85000"/>
              </a:lnSpc>
              <a:buNone/>
            </a:pPr>
            <a:r>
              <a:rPr lang="ru-RU" sz="4800" b="0" u="none" strike="noStrike" spc="-51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Calibri Light"/>
              </a:rPr>
              <a:t>Образец заголовка</a:t>
            </a:r>
            <a:endParaRPr lang="en-US" sz="4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1097280" y="1845720"/>
            <a:ext cx="10058040" cy="4023000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/>
          <a:p>
            <a:pPr marL="91440" indent="-9144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ru-R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Calibri"/>
              </a:rPr>
              <a:t>Образец текста</a:t>
            </a:r>
            <a:endParaRPr lang="en-US" sz="20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marL="384120" lvl="1" indent="-18288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ru-RU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Calibri"/>
              </a:rPr>
              <a:t>Второй уровень</a:t>
            </a:r>
            <a:endParaRPr lang="en-US" sz="18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marL="567000" lvl="2" indent="-18288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ru-R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Calibri"/>
              </a:rPr>
              <a:t>Третий уровень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marL="749880" lvl="3" indent="-18288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ru-R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Calibri"/>
              </a:rPr>
              <a:t>Четвертый уровень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marL="932760" lvl="4" indent="-18288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ru-R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Calibri"/>
              </a:rPr>
              <a:t>Пятый уровень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dt" idx="10"/>
          </p:nvPr>
        </p:nvSpPr>
        <p:spPr>
          <a:xfrm>
            <a:off x="1097280" y="6459840"/>
            <a:ext cx="24717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ru-RU" sz="900" b="0" u="none" strike="noStrike">
                <a:solidFill>
                  <a:srgbClr val="FFFFFF"/>
                </a:solidFill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lang="ru-RU" sz="900" b="0" u="none" strike="noStrike">
                <a:solidFill>
                  <a:srgbClr val="FFFFFF"/>
                </a:solidFill>
                <a:uFillTx/>
                <a:latin typeface="Calibri"/>
              </a:rPr>
              <a:t>&lt;дата/время&gt;</a:t>
            </a:r>
            <a:endParaRPr lang="ru-RU" sz="9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ftr" idx="11"/>
          </p:nvPr>
        </p:nvSpPr>
        <p:spPr>
          <a:xfrm>
            <a:off x="3686040" y="6459840"/>
            <a:ext cx="48225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38" name="PlaceHolder 5"/>
          <p:cNvSpPr>
            <a:spLocks noGrp="1"/>
          </p:cNvSpPr>
          <p:nvPr>
            <p:ph type="sldNum" idx="12"/>
          </p:nvPr>
        </p:nvSpPr>
        <p:spPr>
          <a:xfrm>
            <a:off x="9900360" y="6459840"/>
            <a:ext cx="1311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ru-RU" sz="1050" b="0" u="none" strike="noStrike">
                <a:solidFill>
                  <a:srgbClr val="FFFFFF"/>
                </a:solidFill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197FAC7B-25A3-4EF0-9E09-54657D07B02C}" type="slidenum">
              <a:rPr lang="ru-RU" sz="1050" b="0" u="none" strike="noStrike">
                <a:solidFill>
                  <a:srgbClr val="FFFFFF"/>
                </a:solidFill>
                <a:uFillTx/>
                <a:latin typeface="Calibri"/>
              </a:rPr>
              <a:t>‹#›</a:t>
            </a:fld>
            <a:endParaRPr lang="ru-RU" sz="105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6" hidden="1"/>
          <p:cNvSpPr/>
          <p:nvPr/>
        </p:nvSpPr>
        <p:spPr>
          <a:xfrm>
            <a:off x="0" y="6400800"/>
            <a:ext cx="12191760" cy="4568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2" name="Rectangle 8" hidden="1"/>
          <p:cNvSpPr/>
          <p:nvPr/>
        </p:nvSpPr>
        <p:spPr>
          <a:xfrm>
            <a:off x="0" y="6334200"/>
            <a:ext cx="12191760" cy="65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20880" rIns="90000" bIns="2088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cxnSp>
        <p:nvCxnSpPr>
          <p:cNvPr id="43" name="Straight Connector 9"/>
          <p:cNvCxnSpPr/>
          <p:nvPr/>
        </p:nvCxnSpPr>
        <p:spPr>
          <a:xfrm>
            <a:off x="1193400" y="1737720"/>
            <a:ext cx="9967320" cy="360"/>
          </a:xfrm>
          <a:prstGeom prst="straightConnector1">
            <a:avLst/>
          </a:prstGeom>
          <a:ln w="6350">
            <a:solidFill>
              <a:srgbClr val="000000">
                <a:lumMod val="50000"/>
                <a:lumOff val="50000"/>
              </a:srgbClr>
            </a:solidFill>
            <a:round/>
          </a:ln>
        </p:spPr>
      </p:cxnSp>
      <p:sp>
        <p:nvSpPr>
          <p:cNvPr id="44" name="Rectangle 6"/>
          <p:cNvSpPr/>
          <p:nvPr/>
        </p:nvSpPr>
        <p:spPr>
          <a:xfrm>
            <a:off x="3240" y="6400800"/>
            <a:ext cx="12188520" cy="4568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5" name="Rectangle 7"/>
          <p:cNvSpPr/>
          <p:nvPr/>
        </p:nvSpPr>
        <p:spPr>
          <a:xfrm>
            <a:off x="0" y="6334200"/>
            <a:ext cx="12188520" cy="63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9080" rIns="90000" bIns="1908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097280" y="758880"/>
            <a:ext cx="10058040" cy="3565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85000"/>
              </a:lnSpc>
              <a:buNone/>
            </a:pPr>
            <a:r>
              <a:rPr lang="ru-RU" sz="8000" b="0" u="none" strike="noStrike" spc="-51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Calibri Light"/>
              </a:rPr>
              <a:t>Образец заголовка</a:t>
            </a:r>
            <a:endParaRPr lang="en-US" sz="80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1097280" y="4453200"/>
            <a:ext cx="100580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None/>
              <a:tabLst>
                <a:tab pos="0" algn="l"/>
              </a:tabLst>
            </a:pPr>
            <a:r>
              <a:rPr lang="ru-RU" sz="2400" b="0" u="none" strike="noStrike" cap="all" spc="201">
                <a:solidFill>
                  <a:schemeClr val="dk2"/>
                </a:solidFill>
                <a:uFillTx/>
                <a:latin typeface="Calibri Light"/>
              </a:rPr>
              <a:t>Образец текста</a:t>
            </a:r>
            <a:endParaRPr lang="en-US" sz="24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dt" idx="13"/>
          </p:nvPr>
        </p:nvSpPr>
        <p:spPr>
          <a:xfrm>
            <a:off x="1097280" y="6459840"/>
            <a:ext cx="24717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ru-RU" sz="900" b="0" u="none" strike="noStrike">
                <a:solidFill>
                  <a:srgbClr val="FFFFFF"/>
                </a:solidFill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lang="ru-RU" sz="900" b="0" u="none" strike="noStrike">
                <a:solidFill>
                  <a:srgbClr val="FFFFFF"/>
                </a:solidFill>
                <a:uFillTx/>
                <a:latin typeface="Calibri"/>
              </a:rPr>
              <a:t>&lt;дата/время&gt;</a:t>
            </a:r>
            <a:endParaRPr lang="ru-RU" sz="9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9" name="PlaceHolder 4"/>
          <p:cNvSpPr>
            <a:spLocks noGrp="1"/>
          </p:cNvSpPr>
          <p:nvPr>
            <p:ph type="ftr" idx="14"/>
          </p:nvPr>
        </p:nvSpPr>
        <p:spPr>
          <a:xfrm>
            <a:off x="3686040" y="6459840"/>
            <a:ext cx="48225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50" name="PlaceHolder 5"/>
          <p:cNvSpPr>
            <a:spLocks noGrp="1"/>
          </p:cNvSpPr>
          <p:nvPr>
            <p:ph type="sldNum" idx="15"/>
          </p:nvPr>
        </p:nvSpPr>
        <p:spPr>
          <a:xfrm>
            <a:off x="9900360" y="6459840"/>
            <a:ext cx="1311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ru-RU" sz="1050" b="0" u="none" strike="noStrike">
                <a:solidFill>
                  <a:srgbClr val="FFFFFF"/>
                </a:solidFill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69C44311-CD11-4A56-AADF-1F2BA03ADC8C}" type="slidenum">
              <a:rPr lang="ru-RU" sz="1050" b="0" u="none" strike="noStrike">
                <a:solidFill>
                  <a:srgbClr val="FFFFFF"/>
                </a:solidFill>
                <a:uFillTx/>
                <a:latin typeface="Calibri"/>
              </a:rPr>
              <a:t>‹#›</a:t>
            </a:fld>
            <a:endParaRPr lang="ru-RU" sz="105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cxnSp>
        <p:nvCxnSpPr>
          <p:cNvPr id="51" name="Straight Connector 8"/>
          <p:cNvCxnSpPr/>
          <p:nvPr/>
        </p:nvCxnSpPr>
        <p:spPr>
          <a:xfrm>
            <a:off x="1207440" y="4343400"/>
            <a:ext cx="9875880" cy="360"/>
          </a:xfrm>
          <a:prstGeom prst="straightConnector1">
            <a:avLst/>
          </a:prstGeom>
          <a:ln w="6350">
            <a:solidFill>
              <a:srgbClr val="000000">
                <a:lumMod val="50000"/>
                <a:lumOff val="50000"/>
              </a:srgbClr>
            </a:solidFill>
            <a:round/>
          </a:ln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6"/>
          <p:cNvSpPr/>
          <p:nvPr/>
        </p:nvSpPr>
        <p:spPr>
          <a:xfrm>
            <a:off x="0" y="6400800"/>
            <a:ext cx="12191760" cy="4568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53" name="Rectangle 8"/>
          <p:cNvSpPr/>
          <p:nvPr/>
        </p:nvSpPr>
        <p:spPr>
          <a:xfrm>
            <a:off x="0" y="6334200"/>
            <a:ext cx="12191760" cy="65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20880" rIns="90000" bIns="2088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cxnSp>
        <p:nvCxnSpPr>
          <p:cNvPr id="54" name="Straight Connector 9"/>
          <p:cNvCxnSpPr/>
          <p:nvPr/>
        </p:nvCxnSpPr>
        <p:spPr>
          <a:xfrm>
            <a:off x="1193400" y="1737720"/>
            <a:ext cx="9967320" cy="360"/>
          </a:xfrm>
          <a:prstGeom prst="straightConnector1">
            <a:avLst/>
          </a:prstGeom>
          <a:ln w="6350">
            <a:solidFill>
              <a:srgbClr val="000000">
                <a:lumMod val="50000"/>
                <a:lumOff val="50000"/>
              </a:srgbClr>
            </a:solidFill>
            <a:round/>
          </a:ln>
        </p:spPr>
      </p:cxnSp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85000"/>
              </a:lnSpc>
              <a:buNone/>
            </a:pPr>
            <a:r>
              <a:rPr lang="ru-RU" sz="4800" b="0" u="none" strike="noStrike" spc="-51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Calibri Light"/>
              </a:rPr>
              <a:t>Образец заголовка</a:t>
            </a:r>
            <a:endParaRPr lang="en-US" sz="4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1097280" y="1845720"/>
            <a:ext cx="4937400" cy="4023000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/>
          <a:p>
            <a:pPr marL="91440" indent="-9144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ru-R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Calibri"/>
              </a:rPr>
              <a:t>Образец текста</a:t>
            </a:r>
            <a:endParaRPr lang="en-US" sz="20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marL="384120" lvl="1" indent="-18288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ru-RU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Calibri"/>
              </a:rPr>
              <a:t>Второй уровень</a:t>
            </a:r>
            <a:endParaRPr lang="en-US" sz="18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marL="567000" lvl="2" indent="-18288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ru-R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Calibri"/>
              </a:rPr>
              <a:t>Третий уровень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marL="749880" lvl="3" indent="-18288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ru-R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Calibri"/>
              </a:rPr>
              <a:t>Четвертый уровень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marL="932760" lvl="4" indent="-18288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ru-R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Calibri"/>
              </a:rPr>
              <a:t>Пятый уровень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217920" y="1845720"/>
            <a:ext cx="4937400" cy="4023000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/>
          <a:p>
            <a:pPr marL="91440" indent="-9144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ru-R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Calibri"/>
              </a:rPr>
              <a:t>Образец текста</a:t>
            </a:r>
            <a:endParaRPr lang="en-US" sz="20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marL="384120" lvl="1" indent="-18288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ru-RU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Calibri"/>
              </a:rPr>
              <a:t>Второй уровень</a:t>
            </a:r>
            <a:endParaRPr lang="en-US" sz="18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marL="567000" lvl="2" indent="-18288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ru-R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Calibri"/>
              </a:rPr>
              <a:t>Третий уровень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marL="749880" lvl="3" indent="-18288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ru-R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Calibri"/>
              </a:rPr>
              <a:t>Четвертый уровень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marL="932760" lvl="4" indent="-18288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ru-R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Calibri"/>
              </a:rPr>
              <a:t>Пятый уровень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dt" idx="16"/>
          </p:nvPr>
        </p:nvSpPr>
        <p:spPr>
          <a:xfrm>
            <a:off x="1097280" y="6459840"/>
            <a:ext cx="24717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ru-RU" sz="900" b="0" u="none" strike="noStrike">
                <a:solidFill>
                  <a:srgbClr val="FFFFFF"/>
                </a:solidFill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lang="ru-RU" sz="900" b="0" u="none" strike="noStrike">
                <a:solidFill>
                  <a:srgbClr val="FFFFFF"/>
                </a:solidFill>
                <a:uFillTx/>
                <a:latin typeface="Calibri"/>
              </a:rPr>
              <a:t>&lt;дата/время&gt;</a:t>
            </a:r>
            <a:endParaRPr lang="ru-RU" sz="9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9" name="PlaceHolder 5"/>
          <p:cNvSpPr>
            <a:spLocks noGrp="1"/>
          </p:cNvSpPr>
          <p:nvPr>
            <p:ph type="ftr" idx="17"/>
          </p:nvPr>
        </p:nvSpPr>
        <p:spPr>
          <a:xfrm>
            <a:off x="3686040" y="6459840"/>
            <a:ext cx="48225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60" name="PlaceHolder 6"/>
          <p:cNvSpPr>
            <a:spLocks noGrp="1"/>
          </p:cNvSpPr>
          <p:nvPr>
            <p:ph type="sldNum" idx="18"/>
          </p:nvPr>
        </p:nvSpPr>
        <p:spPr>
          <a:xfrm>
            <a:off x="9900360" y="6459840"/>
            <a:ext cx="1311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ru-RU" sz="1050" b="0" u="none" strike="noStrike">
                <a:solidFill>
                  <a:srgbClr val="FFFFFF"/>
                </a:solidFill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755E8037-1F79-4F73-A3E2-F67BEF8E9B8A}" type="slidenum">
              <a:rPr lang="ru-RU" sz="1050" b="0" u="none" strike="noStrike">
                <a:solidFill>
                  <a:srgbClr val="FFFFFF"/>
                </a:solidFill>
                <a:uFillTx/>
                <a:latin typeface="Calibri"/>
              </a:rPr>
              <a:t>‹#›</a:t>
            </a:fld>
            <a:endParaRPr lang="ru-RU" sz="105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angle 6"/>
          <p:cNvSpPr/>
          <p:nvPr/>
        </p:nvSpPr>
        <p:spPr>
          <a:xfrm>
            <a:off x="0" y="6400800"/>
            <a:ext cx="12191760" cy="4568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65" name="Rectangle 8"/>
          <p:cNvSpPr/>
          <p:nvPr/>
        </p:nvSpPr>
        <p:spPr>
          <a:xfrm>
            <a:off x="0" y="6334200"/>
            <a:ext cx="12191760" cy="65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20880" rIns="90000" bIns="2088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cxnSp>
        <p:nvCxnSpPr>
          <p:cNvPr id="66" name="Straight Connector 9"/>
          <p:cNvCxnSpPr/>
          <p:nvPr/>
        </p:nvCxnSpPr>
        <p:spPr>
          <a:xfrm>
            <a:off x="1193400" y="1737720"/>
            <a:ext cx="9967320" cy="360"/>
          </a:xfrm>
          <a:prstGeom prst="straightConnector1">
            <a:avLst/>
          </a:prstGeom>
          <a:ln w="6350">
            <a:solidFill>
              <a:srgbClr val="000000">
                <a:lumMod val="50000"/>
                <a:lumOff val="50000"/>
              </a:srgbClr>
            </a:solidFill>
            <a:round/>
          </a:ln>
        </p:spPr>
      </p:cxnSp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85000"/>
              </a:lnSpc>
              <a:buNone/>
            </a:pPr>
            <a:r>
              <a:rPr lang="ru-RU" sz="4800" b="0" u="none" strike="noStrike" spc="-51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Calibri Light"/>
              </a:rPr>
              <a:t>Образец заголовка</a:t>
            </a:r>
            <a:endParaRPr lang="en-US" sz="4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1097280" y="1846080"/>
            <a:ext cx="4937400" cy="735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None/>
              <a:tabLst>
                <a:tab pos="0" algn="l"/>
              </a:tabLst>
            </a:pPr>
            <a:r>
              <a:rPr lang="ru-RU" sz="2000" b="0" u="none" strike="noStrike" cap="all">
                <a:solidFill>
                  <a:schemeClr val="dk2"/>
                </a:solidFill>
                <a:uFillTx/>
                <a:latin typeface="Calibri"/>
              </a:rPr>
              <a:t>Образец текста</a:t>
            </a:r>
            <a:endParaRPr lang="en-US" sz="20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1097280" y="2582280"/>
            <a:ext cx="4937400" cy="3377880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/>
          <a:p>
            <a:pPr marL="91440" indent="-9144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ru-R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Calibri"/>
              </a:rPr>
              <a:t>Образец текста</a:t>
            </a:r>
            <a:endParaRPr lang="en-US" sz="20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marL="384120" lvl="1" indent="-18288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ru-RU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Calibri"/>
              </a:rPr>
              <a:t>Второй уровень</a:t>
            </a:r>
            <a:endParaRPr lang="en-US" sz="18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marL="567000" lvl="2" indent="-18288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ru-R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Calibri"/>
              </a:rPr>
              <a:t>Третий уровень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marL="749880" lvl="3" indent="-18288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ru-R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Calibri"/>
              </a:rPr>
              <a:t>Четвертый уровень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marL="932760" lvl="4" indent="-18288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ru-R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Calibri"/>
              </a:rPr>
              <a:t>Пятый уровень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6217920" y="1846080"/>
            <a:ext cx="4937400" cy="735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None/>
              <a:tabLst>
                <a:tab pos="0" algn="l"/>
              </a:tabLst>
            </a:pPr>
            <a:r>
              <a:rPr lang="ru-RU" sz="2000" b="0" u="none" strike="noStrike" cap="all">
                <a:solidFill>
                  <a:schemeClr val="dk2"/>
                </a:solidFill>
                <a:uFillTx/>
                <a:latin typeface="Calibri"/>
              </a:rPr>
              <a:t>Образец текста</a:t>
            </a:r>
            <a:endParaRPr lang="en-US" sz="20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</p:txBody>
      </p:sp>
      <p:sp>
        <p:nvSpPr>
          <p:cNvPr id="71" name="PlaceHolder 5"/>
          <p:cNvSpPr>
            <a:spLocks noGrp="1"/>
          </p:cNvSpPr>
          <p:nvPr>
            <p:ph type="body"/>
          </p:nvPr>
        </p:nvSpPr>
        <p:spPr>
          <a:xfrm>
            <a:off x="6217920" y="2582280"/>
            <a:ext cx="4937400" cy="3377880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/>
          <a:p>
            <a:pPr marL="91440" indent="-9144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ru-R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Calibri"/>
              </a:rPr>
              <a:t>Образец текста</a:t>
            </a:r>
            <a:endParaRPr lang="en-US" sz="20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marL="384120" lvl="1" indent="-18288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ru-RU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Calibri"/>
              </a:rPr>
              <a:t>Второй уровень</a:t>
            </a:r>
            <a:endParaRPr lang="en-US" sz="18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marL="567000" lvl="2" indent="-18288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ru-R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Calibri"/>
              </a:rPr>
              <a:t>Третий уровень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marL="749880" lvl="3" indent="-18288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ru-R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Calibri"/>
              </a:rPr>
              <a:t>Четвертый уровень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marL="932760" lvl="4" indent="-182880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ru-R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Calibri"/>
              </a:rPr>
              <a:t>Пятый уровень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</p:txBody>
      </p:sp>
      <p:sp>
        <p:nvSpPr>
          <p:cNvPr id="72" name="PlaceHolder 6"/>
          <p:cNvSpPr>
            <a:spLocks noGrp="1"/>
          </p:cNvSpPr>
          <p:nvPr>
            <p:ph type="dt" idx="19"/>
          </p:nvPr>
        </p:nvSpPr>
        <p:spPr>
          <a:xfrm>
            <a:off x="1097280" y="6459840"/>
            <a:ext cx="24717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ru-RU" sz="900" b="0" u="none" strike="noStrike">
                <a:solidFill>
                  <a:srgbClr val="FFFFFF"/>
                </a:solidFill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lang="ru-RU" sz="900" b="0" u="none" strike="noStrike">
                <a:solidFill>
                  <a:srgbClr val="FFFFFF"/>
                </a:solidFill>
                <a:uFillTx/>
                <a:latin typeface="Calibri"/>
              </a:rPr>
              <a:t>&lt;дата/время&gt;</a:t>
            </a:r>
            <a:endParaRPr lang="ru-RU" sz="9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73" name="PlaceHolder 7"/>
          <p:cNvSpPr>
            <a:spLocks noGrp="1"/>
          </p:cNvSpPr>
          <p:nvPr>
            <p:ph type="ftr" idx="20"/>
          </p:nvPr>
        </p:nvSpPr>
        <p:spPr>
          <a:xfrm>
            <a:off x="3686040" y="6459840"/>
            <a:ext cx="48225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74" name="PlaceHolder 8"/>
          <p:cNvSpPr>
            <a:spLocks noGrp="1"/>
          </p:cNvSpPr>
          <p:nvPr>
            <p:ph type="sldNum" idx="21"/>
          </p:nvPr>
        </p:nvSpPr>
        <p:spPr>
          <a:xfrm>
            <a:off x="9900360" y="6459840"/>
            <a:ext cx="1311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ru-RU" sz="1050" b="0" u="none" strike="noStrike">
                <a:solidFill>
                  <a:srgbClr val="FFFFFF"/>
                </a:solidFill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F80E6DD9-28D6-4477-B900-1EA90BB26F7B}" type="slidenum">
              <a:rPr lang="ru-RU" sz="1050" b="0" u="none" strike="noStrike">
                <a:solidFill>
                  <a:srgbClr val="FFFFFF"/>
                </a:solidFill>
                <a:uFillTx/>
                <a:latin typeface="Calibri"/>
              </a:rPr>
              <a:t>‹#›</a:t>
            </a:fld>
            <a:endParaRPr lang="ru-RU" sz="105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6"/>
          <p:cNvSpPr/>
          <p:nvPr/>
        </p:nvSpPr>
        <p:spPr>
          <a:xfrm>
            <a:off x="0" y="6400800"/>
            <a:ext cx="12191760" cy="4568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76" name="Rectangle 8"/>
          <p:cNvSpPr/>
          <p:nvPr/>
        </p:nvSpPr>
        <p:spPr>
          <a:xfrm>
            <a:off x="0" y="6334200"/>
            <a:ext cx="12191760" cy="65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20880" rIns="90000" bIns="2088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cxnSp>
        <p:nvCxnSpPr>
          <p:cNvPr id="77" name="Straight Connector 9"/>
          <p:cNvCxnSpPr/>
          <p:nvPr/>
        </p:nvCxnSpPr>
        <p:spPr>
          <a:xfrm>
            <a:off x="1193400" y="1737720"/>
            <a:ext cx="9967320" cy="360"/>
          </a:xfrm>
          <a:prstGeom prst="straightConnector1">
            <a:avLst/>
          </a:prstGeom>
          <a:ln w="6350">
            <a:solidFill>
              <a:srgbClr val="000000">
                <a:lumMod val="50000"/>
                <a:lumOff val="50000"/>
              </a:srgbClr>
            </a:solidFill>
            <a:round/>
          </a:ln>
        </p:spPr>
      </p:cxnSp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85000"/>
              </a:lnSpc>
              <a:buNone/>
            </a:pPr>
            <a:r>
              <a:rPr lang="ru-RU" sz="4800" b="0" u="none" strike="noStrike" spc="-51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Calibri Light"/>
              </a:rPr>
              <a:t>Образец заголовка</a:t>
            </a:r>
            <a:endParaRPr lang="en-US" sz="48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dt" idx="22"/>
          </p:nvPr>
        </p:nvSpPr>
        <p:spPr>
          <a:xfrm>
            <a:off x="1097280" y="6459840"/>
            <a:ext cx="24717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ru-RU" sz="900" b="0" u="none" strike="noStrike">
                <a:solidFill>
                  <a:srgbClr val="FFFFFF"/>
                </a:solidFill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lang="ru-RU" sz="900" b="0" u="none" strike="noStrike">
                <a:solidFill>
                  <a:srgbClr val="FFFFFF"/>
                </a:solidFill>
                <a:uFillTx/>
                <a:latin typeface="Calibri"/>
              </a:rPr>
              <a:t>&lt;дата/время&gt;</a:t>
            </a:r>
            <a:endParaRPr lang="ru-RU" sz="9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ftr" idx="23"/>
          </p:nvPr>
        </p:nvSpPr>
        <p:spPr>
          <a:xfrm>
            <a:off x="3686040" y="6459840"/>
            <a:ext cx="48225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81" name="PlaceHolder 4"/>
          <p:cNvSpPr>
            <a:spLocks noGrp="1"/>
          </p:cNvSpPr>
          <p:nvPr>
            <p:ph type="sldNum" idx="24"/>
          </p:nvPr>
        </p:nvSpPr>
        <p:spPr>
          <a:xfrm>
            <a:off x="9900360" y="6459840"/>
            <a:ext cx="1311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ru-RU" sz="1050" b="0" u="none" strike="noStrike">
                <a:solidFill>
                  <a:srgbClr val="FFFFFF"/>
                </a:solidFill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904A6D4A-E688-4AEC-B659-6E406E086D5C}" type="slidenum">
              <a:rPr lang="ru-RU" sz="1050" b="0" u="none" strike="noStrike">
                <a:solidFill>
                  <a:srgbClr val="FFFFFF"/>
                </a:solidFill>
                <a:uFillTx/>
                <a:latin typeface="Calibri"/>
              </a:rPr>
              <a:t>‹#›</a:t>
            </a:fld>
            <a:endParaRPr lang="ru-RU" sz="105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Rectangle 6" hidden="1"/>
          <p:cNvSpPr/>
          <p:nvPr/>
        </p:nvSpPr>
        <p:spPr>
          <a:xfrm>
            <a:off x="0" y="6400800"/>
            <a:ext cx="12191760" cy="4568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84" name="Rectangle 8" hidden="1"/>
          <p:cNvSpPr/>
          <p:nvPr/>
        </p:nvSpPr>
        <p:spPr>
          <a:xfrm>
            <a:off x="0" y="6334200"/>
            <a:ext cx="12191760" cy="65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20880" rIns="90000" bIns="2088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cxnSp>
        <p:nvCxnSpPr>
          <p:cNvPr id="85" name="Straight Connector 9"/>
          <p:cNvCxnSpPr/>
          <p:nvPr/>
        </p:nvCxnSpPr>
        <p:spPr>
          <a:xfrm>
            <a:off x="1193400" y="1737720"/>
            <a:ext cx="9967320" cy="360"/>
          </a:xfrm>
          <a:prstGeom prst="straightConnector1">
            <a:avLst/>
          </a:prstGeom>
          <a:ln w="6350">
            <a:solidFill>
              <a:srgbClr val="000000">
                <a:lumMod val="50000"/>
                <a:lumOff val="50000"/>
              </a:srgbClr>
            </a:solidFill>
            <a:round/>
          </a:ln>
        </p:spPr>
      </p:cxnSp>
      <p:sp>
        <p:nvSpPr>
          <p:cNvPr id="86" name="Rectangle 4"/>
          <p:cNvSpPr/>
          <p:nvPr/>
        </p:nvSpPr>
        <p:spPr>
          <a:xfrm>
            <a:off x="3240" y="6400800"/>
            <a:ext cx="12188520" cy="4568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87" name="Rectangle 5"/>
          <p:cNvSpPr/>
          <p:nvPr/>
        </p:nvSpPr>
        <p:spPr>
          <a:xfrm>
            <a:off x="0" y="6334200"/>
            <a:ext cx="12188520" cy="63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9080" rIns="90000" bIns="1908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88" name="PlaceHolder 1"/>
          <p:cNvSpPr>
            <a:spLocks noGrp="1"/>
          </p:cNvSpPr>
          <p:nvPr>
            <p:ph type="dt" idx="25"/>
          </p:nvPr>
        </p:nvSpPr>
        <p:spPr>
          <a:xfrm>
            <a:off x="1097280" y="6459840"/>
            <a:ext cx="24717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ru-RU" sz="900" b="0" u="none" strike="noStrike">
                <a:solidFill>
                  <a:srgbClr val="FFFFFF"/>
                </a:solidFill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lang="ru-RU" sz="900" b="0" u="none" strike="noStrike">
                <a:solidFill>
                  <a:srgbClr val="FFFFFF"/>
                </a:solidFill>
                <a:uFillTx/>
                <a:latin typeface="Calibri"/>
              </a:rPr>
              <a:t>&lt;дата/время&gt;</a:t>
            </a:r>
            <a:endParaRPr lang="ru-RU" sz="9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ftr" idx="26"/>
          </p:nvPr>
        </p:nvSpPr>
        <p:spPr>
          <a:xfrm>
            <a:off x="3686040" y="6459840"/>
            <a:ext cx="48225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90" name="PlaceHolder 3"/>
          <p:cNvSpPr>
            <a:spLocks noGrp="1"/>
          </p:cNvSpPr>
          <p:nvPr>
            <p:ph type="sldNum" idx="27"/>
          </p:nvPr>
        </p:nvSpPr>
        <p:spPr>
          <a:xfrm>
            <a:off x="9900360" y="6459840"/>
            <a:ext cx="1311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ru-RU" sz="1050" b="0" u="none" strike="noStrike">
                <a:solidFill>
                  <a:srgbClr val="FFFFFF"/>
                </a:solidFill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AA01A98D-96E0-4920-9402-914B638D83D4}" type="slidenum">
              <a:rPr lang="ru-RU" sz="1050" b="0" u="none" strike="noStrike">
                <a:solidFill>
                  <a:srgbClr val="FFFFFF"/>
                </a:solidFill>
                <a:uFillTx/>
                <a:latin typeface="Calibri"/>
              </a:rPr>
              <a:t>‹#›</a:t>
            </a:fld>
            <a:endParaRPr lang="ru-RU" sz="105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287640" y="523080"/>
            <a:ext cx="11592360" cy="1636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 defTabSz="914400">
              <a:lnSpc>
                <a:spcPct val="85000"/>
              </a:lnSpc>
              <a:buNone/>
            </a:pPr>
            <a:r>
              <a:rPr lang="ru-RU" sz="6000" b="0" u="none" strike="noStrike" spc="-51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Times New Roman"/>
              </a:rPr>
              <a:t>Анализ рассказа Максима Горького «Дед Архип и Ленька»</a:t>
            </a:r>
            <a:endParaRPr lang="en-US" sz="600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pic>
        <p:nvPicPr>
          <p:cNvPr id="114" name="Рисунок 113"/>
          <p:cNvPicPr/>
          <p:nvPr/>
        </p:nvPicPr>
        <p:blipFill>
          <a:blip r:embed="rId2"/>
          <a:stretch/>
        </p:blipFill>
        <p:spPr>
          <a:xfrm>
            <a:off x="3528360" y="2160000"/>
            <a:ext cx="4571640" cy="3240000"/>
          </a:xfrm>
          <a:prstGeom prst="rect">
            <a:avLst/>
          </a:prstGeom>
          <a:ln w="0">
            <a:noFill/>
          </a:ln>
        </p:spPr>
      </p:pic>
      <p:sp>
        <p:nvSpPr>
          <p:cNvPr id="115" name="TextBox 114"/>
          <p:cNvSpPr txBox="1"/>
          <p:nvPr/>
        </p:nvSpPr>
        <p:spPr>
          <a:xfrm>
            <a:off x="4690800" y="5707440"/>
            <a:ext cx="4489200" cy="4867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ru-RU" sz="2800" b="1" u="none" strike="noStrike">
                <a:solidFill>
                  <a:srgbClr val="000000"/>
                </a:solidFill>
                <a:uFillTx/>
                <a:latin typeface="Arial"/>
              </a:rPr>
              <a:t>1868 -  1936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1641960" y="243720"/>
            <a:ext cx="100580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sz="3200"/>
              <a:t/>
            </a:r>
            <a:br>
              <a:rPr sz="3200"/>
            </a:br>
            <a:r>
              <a:rPr lang="en-US" sz="3200" b="1" u="none" strike="noStrike">
                <a:solidFill>
                  <a:schemeClr val="dk1"/>
                </a:solidFill>
                <a:uFillTx/>
                <a:latin typeface="Times New Roman"/>
              </a:rPr>
              <a:t>Тема рассказа А. М. Горького “Дед Архип и Ленька”</a:t>
            </a:r>
            <a:endParaRPr lang="en-US" sz="3200" b="1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1260000" y="1442160"/>
            <a:ext cx="10080000" cy="4328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ru-RU" sz="2200" b="1" u="none" strike="noStrike">
                <a:solidFill>
                  <a:srgbClr val="000000"/>
                </a:solidFill>
                <a:uFillTx/>
                <a:latin typeface="Times New Roman"/>
              </a:rPr>
              <a:t>Рассказ «Дед Архип и Лёнька», написанный в 1893 году,  относится к "босяцким рассказам" М. Горького. </a:t>
            </a:r>
            <a:endParaRPr lang="ru-RU" sz="2200" b="0" u="none" strike="noStrike">
              <a:solidFill>
                <a:srgbClr val="000000"/>
              </a:solidFill>
              <a:uFillTx/>
              <a:latin typeface="Times New Roman"/>
            </a:endParaRPr>
          </a:p>
          <a:p>
            <a:r>
              <a:rPr lang="ru-RU" sz="2200" b="1" u="none" strike="noStrike">
                <a:solidFill>
                  <a:srgbClr val="000000"/>
                </a:solidFill>
                <a:uFillTx/>
                <a:latin typeface="Times New Roman"/>
              </a:rPr>
              <a:t>Тема произведения: показ жизни обездоленных людей, вынужденных выживать в социально несправедливом мире. </a:t>
            </a:r>
            <a:endParaRPr lang="ru-RU" sz="2200" b="0" u="none" strike="noStrike">
              <a:solidFill>
                <a:srgbClr val="000000"/>
              </a:solidFill>
              <a:uFillTx/>
              <a:latin typeface="Times New Roman"/>
            </a:endParaRPr>
          </a:p>
          <a:p>
            <a:pPr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r>
              <a:rPr lang="ru-RU" sz="2200" b="1" u="none" strike="noStrike">
                <a:solidFill>
                  <a:srgbClr val="000000"/>
                </a:solidFill>
                <a:uFillTx/>
                <a:latin typeface="Times New Roman"/>
              </a:rPr>
              <a:t>Основу рассказа составляет столкновение различных нравственных идеалов деда и внука. Для деда средство поддержания существования — воровство, а Ленька хочет видеть жизнь чистой и справедливой. Открытое столкновение между дедом и внуком происходит в степи, в стороне от людей. Безлюдное пространство усиливает драматизм их конфликта. </a:t>
            </a:r>
            <a:endParaRPr lang="ru-RU" sz="2200" b="0" u="none" strike="noStrike">
              <a:solidFill>
                <a:srgbClr val="000000"/>
              </a:solidFill>
              <a:uFillTx/>
              <a:latin typeface="Times New Roman"/>
            </a:endParaRPr>
          </a:p>
          <a:p>
            <a:pPr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r>
              <a:rPr lang="ru-RU" sz="2200" b="1" u="none" strike="noStrike">
                <a:solidFill>
                  <a:srgbClr val="000000"/>
                </a:solidFill>
                <a:uFillTx/>
                <a:latin typeface="Times New Roman"/>
              </a:rPr>
              <a:t>Этот рассказ о смысле жизни. Весь смысл человеческого бытия, по Горькому, - в трудолюбии и нравственной чистоте.</a:t>
            </a:r>
            <a:endParaRPr lang="ru-RU" sz="2200" b="0" u="none" strike="noStrike">
              <a:solidFill>
                <a:srgbClr val="000000"/>
              </a:solidFill>
              <a:uFillTx/>
              <a:latin typeface="Times New Roman"/>
            </a:endParaRPr>
          </a:p>
          <a:p>
            <a:endParaRPr lang="ru-RU" sz="20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1066680" y="0"/>
            <a:ext cx="10058040" cy="730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 defTabSz="914400">
              <a:lnSpc>
                <a:spcPct val="85000"/>
              </a:lnSpc>
              <a:buNone/>
            </a:pPr>
            <a:r>
              <a:rPr lang="ru-RU" sz="3600" b="1" u="none" strike="noStrike" spc="-51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Times New Roman"/>
              </a:rPr>
              <a:t>Сюжет</a:t>
            </a:r>
            <a:endParaRPr lang="en-US" sz="3600" b="1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/>
          </p:nvPr>
        </p:nvSpPr>
        <p:spPr>
          <a:xfrm>
            <a:off x="639720" y="699120"/>
            <a:ext cx="10912320" cy="5420880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/>
          <a:p>
            <a:pPr indent="0" algn="just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None/>
              <a:tabLst>
                <a:tab pos="0" algn="l"/>
              </a:tabLst>
            </a:pPr>
            <a:r>
              <a:rPr lang="ru-RU" sz="2000" b="1" u="none" strike="noStrike" dirty="0">
                <a:solidFill>
                  <a:srgbClr val="303030"/>
                </a:solidFill>
                <a:uFillTx/>
                <a:latin typeface="Times New Roman"/>
              </a:rPr>
              <a:t>Дед Архип и Лёнька были нищими, ходили, питаясь милостыней, по городам и сёлам и добрались до Кубани. Через реку они переправились  на пароме, а до станицы их подвёз на арбе казак. Он пригласил вечером прийти к нему на ночлег. Звали этого казака Андрей Чёрный.  Старик и мальчик пошли собирать милостыню по станице отдельно друг от друга. На Кубани люди были зажиточные, подавали много. Один дед мог набрать много еды, поэтому Лёнька прилёг у плетня и уснул. Проснулся он от плача. Плакала девочка лет семи, потерявшая подарок отца — голубой платок с цветами. Лёньке стало её очень жалко. Когда вечером он встретился у церкви с дедом, насобиравшим полную котомку подаяния, один казак велел им идти в </a:t>
            </a:r>
            <a:r>
              <a:rPr lang="ru-RU" sz="2000" b="1" u="none" strike="noStrike" dirty="0" smtClean="0">
                <a:solidFill>
                  <a:srgbClr val="303030"/>
                </a:solidFill>
                <a:uFillTx/>
                <a:latin typeface="Times New Roman"/>
              </a:rPr>
              <a:t>сборную</a:t>
            </a:r>
            <a:r>
              <a:rPr lang="ru-RU" sz="2000" b="1" u="none" strike="noStrike" dirty="0">
                <a:solidFill>
                  <a:srgbClr val="303030"/>
                </a:solidFill>
                <a:uFillTx/>
                <a:latin typeface="Times New Roman"/>
              </a:rPr>
              <a:t>. Казак шёл впереди, дед сунул внуку тряпку, в которую был завёрнут голубой с цветами платок, и велел выбросить в бурьян. В сборной казаки обследовали котомку старика, обшарили одежду и его, и внука, но то, что искали, не нашли. За станицей дед показал Лёньке кинжал в серебре, который он своровал в станице. Старик хотел продать его — он копил деньги для внука, так как беспокоился, как Лёнька будет жить после его смерти. Мальчик со злостью назвал деда вором и упрекнул, что он украл платок у маленькой девочки. Началась гроза с молниями и громом. Дед обиделся, что внук, которого он пестовал семь лет и для которого он </a:t>
            </a:r>
            <a:r>
              <a:rPr lang="ru-RU" sz="2000" b="1" u="none" strike="noStrike" dirty="0" smtClean="0">
                <a:solidFill>
                  <a:srgbClr val="303030"/>
                </a:solidFill>
                <a:uFillTx/>
                <a:latin typeface="Times New Roman"/>
              </a:rPr>
              <a:t>воровал</a:t>
            </a:r>
            <a:r>
              <a:rPr lang="ru-RU" sz="2000" b="1" u="none" strike="noStrike" dirty="0">
                <a:solidFill>
                  <a:srgbClr val="303030"/>
                </a:solidFill>
                <a:uFillTx/>
                <a:latin typeface="Times New Roman"/>
              </a:rPr>
              <a:t>, чтобы скопить мальчику деньги, обвиняет его. Он решил, что Бог наказывает его за воровство, стал кричать об этом, как безумный, и так завыл, что Лёнька кинулся от него прочь. Утром станичные мальчики за околицей увидели старика, лежащего рядом с кинжалом. К вечеру он умер, а через </a:t>
            </a:r>
            <a:r>
              <a:rPr lang="ru-RU" sz="2000" b="1" u="none" strike="noStrike" dirty="0" smtClean="0">
                <a:solidFill>
                  <a:srgbClr val="303030"/>
                </a:solidFill>
                <a:uFillTx/>
                <a:latin typeface="Times New Roman"/>
              </a:rPr>
              <a:t>два </a:t>
            </a:r>
            <a:r>
              <a:rPr lang="ru-RU" sz="2000" b="1" u="none" strike="noStrike" dirty="0">
                <a:solidFill>
                  <a:srgbClr val="303030"/>
                </a:solidFill>
                <a:uFillTx/>
                <a:latin typeface="Times New Roman"/>
              </a:rPr>
              <a:t>дня рядом с ним похоронили и Лёньку, которого нашли мёртвым в степной балке.</a:t>
            </a:r>
            <a:r>
              <a:rPr sz="2000" dirty="0"/>
              <a:t/>
            </a:r>
            <a:br>
              <a:rPr sz="2000" dirty="0"/>
            </a:br>
            <a:r>
              <a:rPr sz="2000" dirty="0"/>
              <a:t/>
            </a:r>
            <a:br>
              <a:rPr sz="2000" dirty="0"/>
            </a:br>
            <a:endParaRPr lang="en-US" sz="2000" b="0" u="none" strike="noStrike" dirty="0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1066680" y="-120960"/>
            <a:ext cx="10058040" cy="84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 defTabSz="914400">
              <a:lnSpc>
                <a:spcPct val="85000"/>
              </a:lnSpc>
              <a:buNone/>
            </a:pPr>
            <a:r>
              <a:rPr lang="ru-RU" sz="3600" b="1" u="none" strike="noStrike" spc="-51">
                <a:solidFill>
                  <a:schemeClr val="dk1"/>
                </a:solidFill>
                <a:uFillTx/>
                <a:latin typeface="Times New Roman"/>
              </a:rPr>
              <a:t>Характеристика героев</a:t>
            </a:r>
            <a:endParaRPr lang="en-US" sz="3600" b="1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/>
          </p:nvPr>
        </p:nvSpPr>
        <p:spPr>
          <a:xfrm>
            <a:off x="180000" y="748800"/>
            <a:ext cx="11896200" cy="5371200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ru-RU" sz="2200" b="1" u="none" strike="noStrike" dirty="0">
                <a:solidFill>
                  <a:schemeClr val="dk1"/>
                </a:solidFill>
                <a:uFillTx/>
                <a:latin typeface="Times New Roman"/>
              </a:rPr>
              <a:t>Дед Архип</a:t>
            </a:r>
            <a:r>
              <a:rPr lang="ru-RU" sz="1800" b="1" u="none" strike="noStrike" dirty="0">
                <a:solidFill>
                  <a:schemeClr val="dk1"/>
                </a:solidFill>
                <a:uFillTx/>
                <a:latin typeface="Times New Roman"/>
              </a:rPr>
              <a:t> </a:t>
            </a:r>
            <a:r>
              <a:rPr lang="ru-RU" sz="1800" b="0" u="none" strike="noStrike" dirty="0">
                <a:solidFill>
                  <a:schemeClr val="dk1"/>
                </a:solidFill>
                <a:uFillTx/>
                <a:latin typeface="Times New Roman"/>
              </a:rPr>
              <a:t>— ч</a:t>
            </a:r>
            <a:r>
              <a:rPr lang="ru-RU" sz="1800" b="1" u="none" strike="noStrike" dirty="0">
                <a:solidFill>
                  <a:schemeClr val="dk1"/>
                </a:solidFill>
                <a:uFillTx/>
                <a:latin typeface="Times New Roman"/>
              </a:rPr>
              <a:t>еловек преклонных лет, живущий подаяниями уже 10 лет. Он болен, его постоянно одолевает кашель.  Он  очень любит Леньку — своего внука - и беспокоится о дальнейшей судьбе мальчика. Чтобы внук не пропал один после смерти деда, тот копит для него деньги. Ради этого старик даже занимается воровством. В </a:t>
            </a:r>
            <a:r>
              <a:rPr lang="ru-RU" sz="1800" b="1" u="none" strike="noStrike" dirty="0" smtClean="0">
                <a:solidFill>
                  <a:schemeClr val="dk1"/>
                </a:solidFill>
                <a:uFillTx/>
                <a:latin typeface="Times New Roman"/>
              </a:rPr>
              <a:t>прошлом </a:t>
            </a:r>
            <a:r>
              <a:rPr lang="ru-RU" sz="1800" b="1" u="none" strike="noStrike" dirty="0">
                <a:solidFill>
                  <a:schemeClr val="dk1"/>
                </a:solidFill>
                <a:uFillTx/>
                <a:latin typeface="Times New Roman"/>
              </a:rPr>
              <a:t>он был, вероятно, кре­стьянином. Его отличает долготерпение, покорность богу, судьбе — все те качест­ва, которые видел в крестьянстве Л. Толстой. Дед Архип ничего от жизни не ждет, ни к чему не стремится. Единствен­ная его цель и забота — прокормить внука-сироту, которого он опе­кает вот уже семь лет.</a:t>
            </a:r>
            <a:endParaRPr lang="en-US" sz="1800" b="0" u="none" strike="noStrike" dirty="0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ru-RU" sz="1800" b="1" u="none" strike="noStrike" dirty="0">
                <a:solidFill>
                  <a:schemeClr val="dk1"/>
                </a:solidFill>
                <a:uFillTx/>
                <a:latin typeface="Times New Roman"/>
              </a:rPr>
              <a:t>«Тусклые и воспалённые глаза старика, с красными, опухшими веками, беспокойно моргали, а испещрённое морщинами лицо замерло в выражении томительной тоски. Он то и дело сдержанно кашлял и, поглядывая на внука, прикрывал рот рукой. Кашель был хрипл, удушлив, заставлял деда приподниматься с земли и выжимал на его глазах крупные капли слёз».</a:t>
            </a:r>
            <a:endParaRPr lang="en-US" sz="1800" b="0" u="none" strike="noStrike" dirty="0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ru-RU" sz="1800" b="1" u="none" strike="noStrike" dirty="0">
                <a:solidFill>
                  <a:schemeClr val="dk1"/>
                </a:solidFill>
                <a:uFillTx/>
                <a:latin typeface="Times New Roman"/>
              </a:rPr>
              <a:t>«А милостыню-то собирать не сладко…Каждому поклонись, каждого попроси. Кусок-то хлеба в </a:t>
            </a:r>
            <a:r>
              <a:rPr lang="ru-RU" sz="1800" b="1" u="none" strike="noStrike" dirty="0" err="1">
                <a:solidFill>
                  <a:schemeClr val="dk1"/>
                </a:solidFill>
                <a:uFillTx/>
                <a:latin typeface="Times New Roman"/>
              </a:rPr>
              <a:t>тыщу</a:t>
            </a:r>
            <a:r>
              <a:rPr lang="ru-RU" sz="1800" b="1" u="none" strike="noStrike" dirty="0">
                <a:solidFill>
                  <a:schemeClr val="dk1"/>
                </a:solidFill>
                <a:uFillTx/>
                <a:latin typeface="Times New Roman"/>
              </a:rPr>
              <a:t> рублей ценят. Сытый человек – зверь. И никогда он не жалеет голодного…». Таковы размышления деда Архипа. Он понимает, что стар и болен, беспокоится за своего единственного внука.  Поэтому  так и говорит своему Лёньке: «Ты хилый ребёночек, а мир-то зверь. Проглотит он тебя сразу. А я не хочу этого. Люблю ведь </a:t>
            </a:r>
            <a:r>
              <a:rPr lang="ru-RU" sz="1800" b="1" u="none" strike="noStrike" dirty="0" smtClean="0">
                <a:solidFill>
                  <a:schemeClr val="dk1"/>
                </a:solidFill>
                <a:uFillTx/>
                <a:latin typeface="Times New Roman"/>
              </a:rPr>
              <a:t>тебя, </a:t>
            </a:r>
            <a:r>
              <a:rPr lang="ru-RU" sz="1800" b="1" u="none" strike="noStrike" dirty="0">
                <a:solidFill>
                  <a:schemeClr val="dk1"/>
                </a:solidFill>
                <a:uFillTx/>
                <a:latin typeface="Times New Roman"/>
              </a:rPr>
              <a:t>дитятко!» Ради этой любви он идёт на всё: на постоянные унижения, когда ходит по станицам и просит жалобно милостыню, когда ворует, что плохо лежит. Его заветное желание: «Кабы сто рублей скопить!... Умер бы я тогда покойно…» - остаётся неосуществимым.</a:t>
            </a:r>
            <a:endParaRPr lang="en-US" sz="1800" b="0" u="none" strike="noStrike" dirty="0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ru-RU" sz="1800" b="1" u="none" strike="noStrike" dirty="0">
                <a:solidFill>
                  <a:schemeClr val="dk1"/>
                </a:solidFill>
                <a:uFillTx/>
                <a:latin typeface="Times New Roman"/>
              </a:rPr>
              <a:t>«Умница ты моя! Правильно сказал ты — пыль всё... и города, и люди, и мы с тобой — пыль одна. Эх ты, Лёнька, Лёнька!.. Кабы грамоту тебе!.. далеко бы ты пошёл. И что с тобой будет?..»</a:t>
            </a:r>
            <a:endParaRPr lang="en-US" sz="1800" b="0" u="none" strike="noStrike" dirty="0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indent="0" defTabSz="914400">
              <a:lnSpc>
                <a:spcPct val="90000"/>
              </a:lnSpc>
              <a:spcBef>
                <a:spcPts val="1191"/>
              </a:spcBef>
              <a:spcAft>
                <a:spcPts val="992"/>
              </a:spcAft>
              <a:buNone/>
              <a:tabLst>
                <a:tab pos="0" algn="l"/>
              </a:tabLst>
            </a:pPr>
            <a:r>
              <a:rPr lang="ru-RU" sz="1800" b="1" u="none" strike="noStrike" dirty="0">
                <a:solidFill>
                  <a:schemeClr val="dk1"/>
                </a:solidFill>
                <a:uFillTx/>
                <a:latin typeface="Times New Roman"/>
              </a:rPr>
              <a:t>  Архип – старый, видевший жизнь человек . Судьба его незавидна. Он знает о всех тяготах и лишениях жизни. Он на себе испытал все «зверство мира».   </a:t>
            </a:r>
            <a:r>
              <a:rPr sz="1800" dirty="0"/>
              <a:t/>
            </a:r>
            <a:br>
              <a:rPr sz="1800" dirty="0"/>
            </a:br>
            <a:r>
              <a:rPr sz="1800" dirty="0"/>
              <a:t/>
            </a:r>
            <a:br>
              <a:rPr sz="1800" dirty="0"/>
            </a:br>
            <a:endParaRPr lang="en-US" sz="1800" b="0" u="none" strike="noStrike" dirty="0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/>
          </p:nvPr>
        </p:nvSpPr>
        <p:spPr>
          <a:xfrm>
            <a:off x="360000" y="180000"/>
            <a:ext cx="10833840" cy="6254280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/>
          <a:p>
            <a:pPr indent="0" algn="just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ru-RU" sz="2200" b="1" u="none" strike="noStrike">
                <a:solidFill>
                  <a:schemeClr val="dk1"/>
                </a:solidFill>
                <a:uFillTx/>
                <a:latin typeface="Times New Roman"/>
              </a:rPr>
              <a:t>Лёнька</a:t>
            </a:r>
            <a:r>
              <a:rPr lang="ru-RU" sz="2200" b="0" u="none" strike="noStrike">
                <a:solidFill>
                  <a:schemeClr val="dk1"/>
                </a:solidFill>
                <a:uFillTx/>
                <a:latin typeface="Times New Roman"/>
              </a:rPr>
              <a:t> </a:t>
            </a:r>
            <a:r>
              <a:rPr lang="ru-RU" sz="2000" b="0" u="none" strike="noStrike">
                <a:solidFill>
                  <a:schemeClr val="dk1"/>
                </a:solidFill>
                <a:uFillTx/>
                <a:latin typeface="Times New Roman"/>
              </a:rPr>
              <a:t>— </a:t>
            </a:r>
            <a:r>
              <a:rPr lang="ru-RU" sz="1800" b="1" u="none" strike="noStrike">
                <a:solidFill>
                  <a:schemeClr val="dk1"/>
                </a:solidFill>
                <a:uFillTx/>
                <a:latin typeface="Times New Roman"/>
              </a:rPr>
              <a:t>10-летний внук деда Архипа, худенький, большеглазый мальчик. Его взгляд не по-детски вдумчив. Этот хрупкий, маленький мальчик одет в лохмотья. Лёньке жаль своего старого больного деда, которому приходится ходить по сёлам и городам за милостыней. Лёнька добр и честен, жалеет девочку, потерявшую нарядный платок, и осуждает деда, узнав, что платок украл он.</a:t>
            </a:r>
            <a:r>
              <a:rPr sz="1800"/>
              <a:t/>
            </a:r>
            <a:br>
              <a:rPr sz="1800"/>
            </a:br>
            <a:r>
              <a:rPr lang="ru-RU" sz="1800" b="1" u="none" strike="noStrike">
                <a:solidFill>
                  <a:schemeClr val="dk1"/>
                </a:solidFill>
                <a:uFillTx/>
                <a:latin typeface="Times New Roman"/>
              </a:rPr>
              <a:t>«Тот зашевелился и поднял на него голубые глаза, большие, глубокие, не по-детски вдумчивые и казавшиеся ещё больше на его худом, изрытом оспой личике, с тонкими, бескровными губами и острым носом».</a:t>
            </a:r>
            <a:endParaRPr lang="en-US" sz="18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indent="0" algn="just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sz="1800"/>
              <a:t/>
            </a:r>
            <a:br>
              <a:rPr sz="1800"/>
            </a:br>
            <a:r>
              <a:rPr lang="ru-RU" sz="1800" b="1" u="none" strike="noStrike">
                <a:solidFill>
                  <a:schemeClr val="dk1"/>
                </a:solidFill>
                <a:uFillTx/>
                <a:latin typeface="Times New Roman"/>
              </a:rPr>
              <a:t>Лёнька – чистейшая душа, очень хорошо знает своего деда, но не может смириться с его поступками. Он протестует по-своему, по-детски. Увидев всё наворованное у деда, мальчик негодовал:</a:t>
            </a:r>
            <a:r>
              <a:rPr sz="1800"/>
              <a:t/>
            </a:r>
            <a:br>
              <a:rPr sz="1800"/>
            </a:br>
            <a:r>
              <a:rPr lang="ru-RU" sz="1800" b="1" u="none" strike="noStrike">
                <a:solidFill>
                  <a:schemeClr val="dk1"/>
                </a:solidFill>
                <a:uFillTx/>
                <a:latin typeface="Times New Roman"/>
              </a:rPr>
              <a:t>«…Молчи уж ты! Умер бы, умер бы…А не умираешь вот …Воруешь!...- взвизгнул Лёнька и вдруг, весь дрожа, вскочил на ноги. Вор ты старый! – И, сжав маленький сухой кулачок, он потряс им перед носом внезапно замолкшего деда…». Большая трагедия в совсем маленькой и нищей семье. А сколько их таких по России?! Дед Архип в ответ только и сказал: «Умираю ведь я…Умираю …а ты говоришь – вор…Для чего вор? Для тебя это всё…Бог видит всё…Он знает, что воровал…знает…он меня накажет. Он не помилует меня за воровство».</a:t>
            </a:r>
            <a:endParaRPr lang="en-US" sz="18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indent="0" algn="just" defTabSz="914400">
              <a:lnSpc>
                <a:spcPct val="90000"/>
              </a:lnSpc>
              <a:buNone/>
              <a:tabLst>
                <a:tab pos="0" algn="l"/>
              </a:tabLst>
            </a:pPr>
            <a:endParaRPr lang="en-US" sz="18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indent="0" algn="just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ru-RU" sz="1800" b="1" u="none" strike="noStrike">
                <a:solidFill>
                  <a:schemeClr val="dk1"/>
                </a:solidFill>
                <a:uFillTx/>
                <a:latin typeface="Times New Roman"/>
              </a:rPr>
              <a:t>Ленька иначе смотрит на мир. Очень любознательный, он жаж­дет открытий, тянется ко всему хорошему. Странствуя, Ленька уже достаточно хлебнул горя, не раз сталкивался с несправедливостью, но он мечтает о «больших чудесных городах, населенных невидан­ными или добрыми людьми, у которых не нужно будет просить хлеба...».</a:t>
            </a:r>
            <a:endParaRPr lang="en-US" sz="18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indent="0" algn="just" defTabSz="914400">
              <a:lnSpc>
                <a:spcPct val="90000"/>
              </a:lnSpc>
              <a:buNone/>
              <a:tabLst>
                <a:tab pos="0" algn="l"/>
              </a:tabLst>
            </a:pPr>
            <a:endParaRPr lang="en-US" sz="20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indent="0" algn="just" defTabSz="914400">
              <a:lnSpc>
                <a:spcPct val="90000"/>
              </a:lnSpc>
              <a:buNone/>
              <a:tabLst>
                <a:tab pos="0" algn="l"/>
              </a:tabLst>
            </a:pPr>
            <a:endParaRPr lang="en-US" sz="18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/>
          </p:nvPr>
        </p:nvSpPr>
        <p:spPr>
          <a:xfrm>
            <a:off x="1440000" y="814320"/>
            <a:ext cx="9360000" cy="5229000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None/>
              <a:tabLst>
                <a:tab pos="0" algn="l"/>
              </a:tabLst>
            </a:pPr>
            <a:r>
              <a:rPr lang="ru-RU" sz="2400" b="1" u="none" strike="noStrike" dirty="0">
                <a:solidFill>
                  <a:srgbClr val="3A3A3A"/>
                </a:solidFill>
                <a:uFillTx/>
                <a:latin typeface="Times New Roman"/>
              </a:rPr>
              <a:t>Андрей Чёрный</a:t>
            </a:r>
            <a:r>
              <a:rPr lang="ru-RU" sz="2200" b="1" u="none" strike="noStrike" dirty="0">
                <a:solidFill>
                  <a:srgbClr val="3A3A3A"/>
                </a:solidFill>
                <a:uFillTx/>
                <a:latin typeface="Times New Roman"/>
              </a:rPr>
              <a:t> </a:t>
            </a:r>
            <a:r>
              <a:rPr lang="ru-RU" sz="2200" b="0" u="none" strike="noStrike" dirty="0">
                <a:solidFill>
                  <a:srgbClr val="3A3A3A"/>
                </a:solidFill>
                <a:uFillTx/>
                <a:latin typeface="Times New Roman"/>
              </a:rPr>
              <a:t>— </a:t>
            </a:r>
            <a:r>
              <a:rPr lang="ru-RU" sz="2200" b="1" u="none" strike="noStrike" dirty="0">
                <a:solidFill>
                  <a:srgbClr val="3A3A3A"/>
                </a:solidFill>
                <a:uFillTx/>
                <a:latin typeface="Times New Roman"/>
              </a:rPr>
              <a:t>казак, который подвёз нищего старика и его внука до станицы на арбе. Он добр, жалеет этих обездоленных людей и приглашает их переночевать в своём доме.</a:t>
            </a:r>
            <a:endParaRPr lang="en-US" sz="2200" b="0" u="none" strike="noStrike" dirty="0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indent="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None/>
              <a:tabLst>
                <a:tab pos="0" algn="l"/>
              </a:tabLst>
            </a:pPr>
            <a:r>
              <a:rPr lang="ru-RU" sz="2200" b="1" u="none" strike="noStrike" dirty="0">
                <a:solidFill>
                  <a:srgbClr val="000000"/>
                </a:solidFill>
                <a:uFillTx/>
                <a:latin typeface="Times New Roman"/>
              </a:rPr>
              <a:t>«В ней стоял казак и, закинув голову в мохнатой, надвинутой на одно ухо шапке, приготовлялся гикнуть, вбирая в себя открытым ртом воздух, отчего его широкая, выпяченная вперёд грудь выпячивалась ещё более. Белые зубы ярко сверкали в шёлковой раме чёрной бороды, начинавшейся от глаз, налитых кровью. Из-под расстёгнутой рубахи и чохи, небрежно накинутой на плечи, виднелось волосатое, загорелое на солнце тело. И от всей его фигуры, прочной и большой, как и от лошади, мясистой, пегой и тоже уродливо большой, от колёс арбы, высоких, стянутых толстыми шинами, — разило сытостью, силой, здоровьем».</a:t>
            </a:r>
            <a:r>
              <a:rPr sz="2200" dirty="0"/>
              <a:t/>
            </a:r>
            <a:br>
              <a:rPr sz="2200" dirty="0"/>
            </a:br>
            <a:r>
              <a:rPr sz="2200" dirty="0"/>
              <a:t/>
            </a:r>
            <a:br>
              <a:rPr sz="2200" dirty="0"/>
            </a:br>
            <a:endParaRPr lang="en-US" sz="2200" b="0" u="none" strike="noStrike" dirty="0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/>
          </p:nvPr>
        </p:nvSpPr>
        <p:spPr>
          <a:xfrm>
            <a:off x="1260000" y="865080"/>
            <a:ext cx="9540000" cy="5127480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None/>
              <a:tabLst>
                <a:tab pos="0" algn="l"/>
              </a:tabLst>
            </a:pPr>
            <a:r>
              <a:rPr lang="ru-RU" sz="2400" b="1" u="none" strike="noStrike">
                <a:solidFill>
                  <a:schemeClr val="dk1"/>
                </a:solidFill>
                <a:uFillTx/>
                <a:latin typeface="Times New Roman"/>
              </a:rPr>
              <a:t>Девочка из казачьей станицы </a:t>
            </a:r>
            <a:r>
              <a:rPr lang="ru-RU" sz="2400" b="0" u="none" strike="noStrike">
                <a:solidFill>
                  <a:schemeClr val="dk1"/>
                </a:solidFill>
                <a:uFillTx/>
                <a:latin typeface="Times New Roman"/>
              </a:rPr>
              <a:t>— </a:t>
            </a:r>
            <a:r>
              <a:rPr lang="ru-RU" sz="2000" b="1" u="none" strike="noStrike">
                <a:solidFill>
                  <a:schemeClr val="dk1"/>
                </a:solidFill>
                <a:uFillTx/>
                <a:latin typeface="Times New Roman"/>
              </a:rPr>
              <a:t>это ребенок, примерно,</a:t>
            </a:r>
            <a:r>
              <a:rPr lang="ru-RU" sz="2400" b="0" u="none" strike="noStrike">
                <a:solidFill>
                  <a:schemeClr val="dk1"/>
                </a:solidFill>
                <a:uFillTx/>
                <a:latin typeface="Times New Roman"/>
              </a:rPr>
              <a:t> </a:t>
            </a:r>
            <a:r>
              <a:rPr lang="ru-RU" sz="2200" b="1" u="none" strike="noStrike">
                <a:solidFill>
                  <a:schemeClr val="dk1"/>
                </a:solidFill>
                <a:uFillTx/>
                <a:latin typeface="Times New Roman"/>
              </a:rPr>
              <a:t>лет 7. Она горевала, что потеряла отцовский подарок — голубой платок с цветами.</a:t>
            </a:r>
            <a:endParaRPr lang="en-US" sz="22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indent="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None/>
              <a:tabLst>
                <a:tab pos="0" algn="l"/>
              </a:tabLst>
            </a:pPr>
            <a:r>
              <a:rPr sz="2200"/>
              <a:t/>
            </a:r>
            <a:br>
              <a:rPr sz="2200"/>
            </a:br>
            <a:r>
              <a:rPr lang="ru-RU" sz="2200" b="1" u="none" strike="noStrike">
                <a:solidFill>
                  <a:schemeClr val="dk1"/>
                </a:solidFill>
                <a:uFillTx/>
                <a:latin typeface="Times New Roman"/>
              </a:rPr>
              <a:t>«Шла девочка лет семи, чисто одетая, с красным и вспухшим от слёз лицом, которое она то и дело вытирала подолом белой юбки. Шла она медленно, шаркая босыми ногами по дороге, вздымая густую пыль, и, очевидно, не знала, куда и зачем идёт. У неё были большие чёрные глаза, теперь — обиженные, грустные и влажные, маленькие, тонкие, розовые ушки шаловливо выглядывали из прядей каштановых волос, растрёпанных и падавших ей на лоб, щёки и плечи».</a:t>
            </a:r>
            <a:endParaRPr lang="en-US" sz="22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indent="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None/>
              <a:tabLst>
                <a:tab pos="0" algn="l"/>
              </a:tabLst>
            </a:pPr>
            <a:r>
              <a:rPr lang="ru-RU" sz="2200" b="1" u="none" strike="noStrike">
                <a:solidFill>
                  <a:schemeClr val="dk1"/>
                </a:solidFill>
                <a:uFillTx/>
                <a:latin typeface="Times New Roman"/>
              </a:rPr>
              <a:t>«А её синие глазки сверкали зло и остро и кололи Лёньку, как иглы».</a:t>
            </a:r>
            <a:r>
              <a:rPr sz="2200"/>
              <a:t/>
            </a:r>
            <a:br>
              <a:rPr sz="2200"/>
            </a:br>
            <a:endParaRPr lang="en-US" sz="22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/>
          </p:nvPr>
        </p:nvSpPr>
        <p:spPr>
          <a:xfrm>
            <a:off x="138600" y="192600"/>
            <a:ext cx="11914560" cy="6244920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/>
          <a:p>
            <a:pPr indent="0" algn="ctr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ru-RU" sz="2100" b="1" u="none" strike="noStrike">
                <a:solidFill>
                  <a:schemeClr val="dk1"/>
                </a:solidFill>
                <a:uFillTx/>
                <a:latin typeface="Times New Roman"/>
              </a:rPr>
              <a:t>Изобразительно-выразительные средства языка</a:t>
            </a:r>
            <a:endParaRPr lang="en-US" sz="21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indent="0" algn="ctr" defTabSz="914400">
              <a:lnSpc>
                <a:spcPct val="90000"/>
              </a:lnSpc>
              <a:buNone/>
              <a:tabLst>
                <a:tab pos="0" algn="l"/>
              </a:tabLst>
            </a:pPr>
            <a:endParaRPr lang="en-US" sz="18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ru-RU" sz="1800" b="1" u="none" strike="noStrike">
                <a:solidFill>
                  <a:srgbClr val="355269"/>
                </a:solidFill>
                <a:uFillTx/>
                <a:latin typeface="Times New Roman"/>
              </a:rPr>
              <a:t>Метафоры:</a:t>
            </a:r>
            <a:r>
              <a:rPr lang="ru-RU" sz="1800" b="0" u="none" strike="noStrike">
                <a:solidFill>
                  <a:srgbClr val="355269"/>
                </a:solidFill>
                <a:uFillTx/>
                <a:latin typeface="Times New Roman"/>
              </a:rPr>
              <a:t> </a:t>
            </a:r>
            <a:r>
              <a:rPr lang="ru-RU" sz="1800" b="1" u="none" strike="noStrike">
                <a:solidFill>
                  <a:schemeClr val="dk1"/>
                </a:solidFill>
                <a:uFillTx/>
                <a:latin typeface="Times New Roman"/>
              </a:rPr>
              <a:t>«золотое море пшеницы; ярко улыбалось безоблачное небо».</a:t>
            </a:r>
            <a:endParaRPr lang="en-US" sz="18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ru-RU" sz="1800" b="1" u="none" strike="noStrike">
                <a:solidFill>
                  <a:srgbClr val="355269"/>
                </a:solidFill>
                <a:uFillTx/>
                <a:latin typeface="Times New Roman"/>
                <a:ea typeface="Microsoft YaHei"/>
              </a:rPr>
              <a:t>Эпитеты</a:t>
            </a:r>
            <a:r>
              <a:rPr lang="ru-RU" sz="1800" b="1" u="none" strike="noStrike">
                <a:solidFill>
                  <a:schemeClr val="dk1"/>
                </a:solidFill>
                <a:uFillTx/>
                <a:latin typeface="Times New Roman"/>
                <a:ea typeface="Microsoft YaHei"/>
              </a:rPr>
              <a:t>: «могучий металлический удар (об ударе грома); широкий звук; звуки тихие, но густые. молочно-серебристый свет». </a:t>
            </a:r>
            <a:r>
              <a:rPr lang="ru-RU" sz="1800" b="1" u="none" strike="noStrike">
                <a:solidFill>
                  <a:schemeClr val="dk1"/>
                </a:solidFill>
                <a:uFillTx/>
                <a:latin typeface="Times New Roman"/>
              </a:rPr>
              <a:t>«Немощный, скрипучий, жадный и рваный дед рядом с ней, обиженной им, плачущей, но здоровой, свежей, красивой, показался ему ненужным...»</a:t>
            </a:r>
            <a:r>
              <a:rPr sz="1800"/>
              <a:t/>
            </a:r>
            <a:br>
              <a:rPr sz="1800"/>
            </a:br>
            <a:r>
              <a:rPr lang="ru-RU" sz="1800" b="1" u="none" strike="noStrike">
                <a:solidFill>
                  <a:srgbClr val="355269"/>
                </a:solidFill>
                <a:uFillTx/>
                <a:latin typeface="Times New Roman"/>
              </a:rPr>
              <a:t>Сравнения:</a:t>
            </a:r>
            <a:r>
              <a:rPr lang="ru-RU" sz="1800" b="1" u="none" strike="noStrike">
                <a:solidFill>
                  <a:schemeClr val="dk1"/>
                </a:solidFill>
                <a:uFillTx/>
                <a:latin typeface="Times New Roman"/>
              </a:rPr>
              <a:t> «Лёнька был маленький, в лохмотьях он казался корявым сучком деда — старого иссохшего дерева. </a:t>
            </a:r>
            <a:endParaRPr lang="en-US" sz="18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ru-RU" sz="1800" b="1" u="none" strike="noStrike">
                <a:solidFill>
                  <a:schemeClr val="dk1"/>
                </a:solidFill>
                <a:uFillTx/>
                <a:latin typeface="Times New Roman"/>
              </a:rPr>
              <a:t>Серая полоса дороги уходила от реки в глубь степи, она была как-то беспощадно пряма, суха и наводила уныние. Потом вдруг дед, хрипло бормоча что-то, как волчок завертелся».</a:t>
            </a:r>
            <a:endParaRPr lang="en-US" sz="18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ru-RU" sz="1800" b="1" u="none" strike="noStrike">
                <a:solidFill>
                  <a:srgbClr val="355269"/>
                </a:solidFill>
                <a:uFillTx/>
                <a:latin typeface="Times New Roman"/>
              </a:rPr>
              <a:t>Олицетворение</a:t>
            </a:r>
            <a:r>
              <a:rPr lang="ru-RU" sz="1800" b="1" u="none" strike="noStrike">
                <a:solidFill>
                  <a:schemeClr val="dk1"/>
                </a:solidFill>
                <a:uFillTx/>
                <a:latin typeface="Times New Roman"/>
              </a:rPr>
              <a:t>: «море грозно урчало» «песок скрипел».</a:t>
            </a:r>
            <a:endParaRPr lang="en-US" sz="18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ru-RU" sz="1800" b="1" u="none" strike="noStrike">
                <a:solidFill>
                  <a:schemeClr val="dk1"/>
                </a:solidFill>
                <a:uFillTx/>
                <a:latin typeface="Times New Roman"/>
              </a:rPr>
              <a:t>«Настала ночь, взошла луна, и её молочно-серебристый свет, обливая ровное степное пространство, сделал его как бы уже, чем оно было днём, «тучи плыли, закрывая луну и бросая на землю густые тени».</a:t>
            </a:r>
            <a:endParaRPr lang="en-US" sz="18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ru-RU" sz="1800" b="1" u="none" strike="noStrike">
                <a:solidFill>
                  <a:schemeClr val="dk1"/>
                </a:solidFill>
                <a:uFillTx/>
                <a:latin typeface="Times New Roman"/>
              </a:rPr>
              <a:t>«Тени плотно ложились на землю, медленно; задумчиво ползли по ней и вдруг пропадали, точно уходя в землю через трещины от жгучих ударов солнечных лучей».</a:t>
            </a:r>
            <a:r>
              <a:rPr sz="1800"/>
              <a:t/>
            </a:r>
            <a:br>
              <a:rPr sz="1800"/>
            </a:br>
            <a:r>
              <a:rPr lang="ru-RU" sz="1800" b="1" u="none" strike="noStrike">
                <a:solidFill>
                  <a:schemeClr val="dk1"/>
                </a:solidFill>
                <a:uFillTx/>
                <a:latin typeface="Times New Roman"/>
              </a:rPr>
              <a:t>«Степь, всё шире развёртываясь перед его глазами, вдруг выдвигала из себя станицу».</a:t>
            </a:r>
            <a:endParaRPr lang="en-US" sz="18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ru-RU" sz="1800" b="1" u="none" strike="noStrike">
                <a:solidFill>
                  <a:schemeClr val="dk1"/>
                </a:solidFill>
                <a:uFillTx/>
                <a:latin typeface="Times New Roman"/>
              </a:rPr>
              <a:t>«Небо снова дрогнуло и, снова. вспыхнув голубым пламенем, бросило на землю могучий металлический удар. Как будто тысячи листов железа сыпались на землю, ударяясь друг о друга...»</a:t>
            </a:r>
            <a:endParaRPr lang="en-US" sz="18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endParaRPr lang="en-US" sz="18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indent="0" algn="ctr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ru-RU" sz="2100" b="1" u="none" strike="noStrike">
                <a:solidFill>
                  <a:schemeClr val="dk1"/>
                </a:solidFill>
                <a:uFillTx/>
                <a:latin typeface="Times New Roman"/>
              </a:rPr>
              <a:t>Устаревшая лексика</a:t>
            </a:r>
            <a:endParaRPr lang="en-US" sz="21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indent="0" algn="ctr" defTabSz="914400">
              <a:lnSpc>
                <a:spcPct val="90000"/>
              </a:lnSpc>
              <a:buNone/>
              <a:tabLst>
                <a:tab pos="0" algn="l"/>
              </a:tabLst>
            </a:pPr>
            <a:endParaRPr lang="en-US" sz="20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ru-RU" sz="1800" b="1" u="none" strike="noStrike">
                <a:solidFill>
                  <a:schemeClr val="dk1"/>
                </a:solidFill>
                <a:uFillTx/>
                <a:latin typeface="Times New Roman"/>
              </a:rPr>
              <a:t>Арба — длинная телега на четырёх колёсах (на Кубани). </a:t>
            </a:r>
            <a:endParaRPr lang="en-US" sz="18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ru-RU" sz="1800" b="1" u="none" strike="noStrike">
                <a:solidFill>
                  <a:schemeClr val="dk1"/>
                </a:solidFill>
                <a:uFillTx/>
                <a:latin typeface="Times New Roman"/>
              </a:rPr>
              <a:t>Оскорь — разновидность тополя. </a:t>
            </a:r>
            <a:endParaRPr lang="en-US" sz="18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ru-RU" sz="1800" b="1" u="none" strike="noStrike">
                <a:solidFill>
                  <a:schemeClr val="dk1"/>
                </a:solidFill>
                <a:uFillTx/>
                <a:latin typeface="Times New Roman"/>
              </a:rPr>
              <a:t>Пестовать — нянчить, любовно воспитывать, выращивать. </a:t>
            </a:r>
            <a:endParaRPr lang="en-US" sz="18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ru-RU" sz="1800" b="1" u="none" strike="noStrike">
                <a:solidFill>
                  <a:schemeClr val="dk1"/>
                </a:solidFill>
                <a:uFillTx/>
                <a:latin typeface="Times New Roman"/>
              </a:rPr>
              <a:t>Путина — устаревшее значение пути, дороги.</a:t>
            </a:r>
            <a:endParaRPr lang="en-US" sz="18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sz="1800"/>
              <a:t/>
            </a:r>
            <a:br>
              <a:rPr sz="1800"/>
            </a:br>
            <a:endParaRPr lang="en-US" sz="1800" b="0" u="none" strike="noStrike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1066680" y="129600"/>
            <a:ext cx="10058040" cy="748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 defTabSz="914400">
              <a:lnSpc>
                <a:spcPct val="85000"/>
              </a:lnSpc>
              <a:buNone/>
            </a:pPr>
            <a:r>
              <a:rPr lang="ru-RU" sz="3600" b="1" u="none" strike="noStrike" spc="-51">
                <a:solidFill>
                  <a:schemeClr val="dk1"/>
                </a:solidFill>
                <a:uFillTx/>
                <a:latin typeface="Times New Roman"/>
              </a:rPr>
              <a:t>Идея</a:t>
            </a:r>
            <a:endParaRPr lang="en-US" sz="3600" b="1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/>
          </p:nvPr>
        </p:nvSpPr>
        <p:spPr>
          <a:xfrm>
            <a:off x="720000" y="878040"/>
            <a:ext cx="10800000" cy="5245200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191"/>
              </a:spcBef>
              <a:spcAft>
                <a:spcPts val="992"/>
              </a:spcAft>
              <a:buNone/>
              <a:tabLst>
                <a:tab pos="0" algn="l"/>
              </a:tabLst>
            </a:pPr>
            <a:r>
              <a:rPr lang="ru-RU" sz="1000" b="0" u="none" strike="noStrike" dirty="0">
                <a:solidFill>
                  <a:schemeClr val="dk1"/>
                </a:solidFill>
                <a:uFillTx/>
                <a:latin typeface="Times New Roman"/>
              </a:rPr>
              <a:t>  </a:t>
            </a:r>
            <a:r>
              <a:rPr lang="ru-RU" sz="2000" b="0" u="none" strike="noStrike" dirty="0">
                <a:solidFill>
                  <a:schemeClr val="dk1"/>
                </a:solidFill>
                <a:uFillTx/>
                <a:latin typeface="Times New Roman"/>
              </a:rPr>
              <a:t>  </a:t>
            </a:r>
            <a:r>
              <a:rPr lang="ru-RU" sz="2000" b="1" u="none" strike="noStrike" dirty="0">
                <a:solidFill>
                  <a:schemeClr val="dk1"/>
                </a:solidFill>
                <a:uFillTx/>
                <a:latin typeface="Times New Roman"/>
              </a:rPr>
              <a:t>Финал рассказа трагичен. Даже после своей смерти  люди не удостоились человеческого отношения: их не похоронили вместе с другими на погосте. Они изгои даже после смерти . Автор подчеркивает, что ни заботливые стремления деда, ни Лёнькины детские идеалы, мечты не нужны миру . Они отщепенцы  для общества.</a:t>
            </a:r>
            <a:endParaRPr lang="en-US" sz="2000" b="0" u="none" strike="noStrike" dirty="0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indent="0" defTabSz="914400">
              <a:lnSpc>
                <a:spcPct val="90000"/>
              </a:lnSpc>
              <a:spcBef>
                <a:spcPts val="1191"/>
              </a:spcBef>
              <a:spcAft>
                <a:spcPts val="992"/>
              </a:spcAft>
              <a:buNone/>
              <a:tabLst>
                <a:tab pos="0" algn="l"/>
              </a:tabLst>
            </a:pPr>
            <a:r>
              <a:rPr lang="ru-RU" sz="2000" b="1" u="none" strike="noStrike" dirty="0">
                <a:solidFill>
                  <a:schemeClr val="dk1"/>
                </a:solidFill>
                <a:uFillTx/>
                <a:latin typeface="Times New Roman"/>
              </a:rPr>
              <a:t>  Горький выступает против жестокости мира, против бесчеловечного отношения к слабым . Но нельзя сказать, что в образе Архипа и Лёньки мы видим идеальных людей. Нет! Горький также доносит мысль, что нельзя под натиском этой мира становиться вором, «</a:t>
            </a:r>
            <a:r>
              <a:rPr lang="ru-RU" sz="2000" b="1" u="none" strike="noStrike" dirty="0" err="1">
                <a:solidFill>
                  <a:schemeClr val="dk1"/>
                </a:solidFill>
                <a:uFillTx/>
                <a:latin typeface="Times New Roman"/>
              </a:rPr>
              <a:t>побирателем</a:t>
            </a:r>
            <a:r>
              <a:rPr lang="ru-RU" sz="2000" b="1" u="none" strike="noStrike" dirty="0">
                <a:solidFill>
                  <a:schemeClr val="dk1"/>
                </a:solidFill>
                <a:uFillTx/>
                <a:latin typeface="Times New Roman"/>
              </a:rPr>
              <a:t>», лжецом. Нужно искать пути решения через труд, старание. Нужно пытаться сделать мир </a:t>
            </a:r>
            <a:r>
              <a:rPr lang="ru-RU" sz="2000" b="1" u="none" strike="noStrike" dirty="0" smtClean="0">
                <a:solidFill>
                  <a:schemeClr val="dk1"/>
                </a:solidFill>
                <a:uFillTx/>
                <a:latin typeface="Times New Roman"/>
              </a:rPr>
              <a:t>лучше.</a:t>
            </a:r>
            <a:endParaRPr lang="en-US" sz="2000" b="0" u="none" strike="noStrike" dirty="0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indent="0" defTabSz="914400">
              <a:lnSpc>
                <a:spcPct val="90000"/>
              </a:lnSpc>
              <a:spcBef>
                <a:spcPts val="1191"/>
              </a:spcBef>
              <a:spcAft>
                <a:spcPts val="992"/>
              </a:spcAft>
              <a:buNone/>
              <a:tabLst>
                <a:tab pos="0" algn="l"/>
              </a:tabLst>
            </a:pPr>
            <a:r>
              <a:rPr lang="ru-RU" sz="2000" b="1" u="none" strike="noStrike" dirty="0">
                <a:solidFill>
                  <a:schemeClr val="dk1"/>
                </a:solidFill>
                <a:uFillTx/>
                <a:latin typeface="Times New Roman"/>
              </a:rPr>
              <a:t>Рассказ Горького — протест против самой действительности, против бесчеловечности общества.</a:t>
            </a:r>
            <a:endParaRPr lang="en-US" sz="2000" b="0" u="none" strike="noStrike" dirty="0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  <a:p>
            <a:pPr indent="0" defTabSz="914400">
              <a:lnSpc>
                <a:spcPct val="90000"/>
              </a:lnSpc>
              <a:spcBef>
                <a:spcPts val="1191"/>
              </a:spcBef>
              <a:spcAft>
                <a:spcPts val="992"/>
              </a:spcAft>
              <a:buNone/>
              <a:tabLst>
                <a:tab pos="0" algn="l"/>
              </a:tabLst>
            </a:pPr>
            <a:r>
              <a:rPr lang="ru-RU" sz="2000" b="1" u="none" strike="noStrike" dirty="0">
                <a:solidFill>
                  <a:schemeClr val="dk1"/>
                </a:solidFill>
                <a:uFillTx/>
                <a:latin typeface="Times New Roman"/>
              </a:rPr>
              <a:t>  «Бог видит всё... Он знает.... что воровал... знает... Он меня накажет. О-он не помилует меня, старого пса... за воровство. И наказал уж... Господи! наказал ты меня!... а? наказал?.. Рукой ребёнка убил ты меня!.. Верно, господи!. Правильно!.. Справедлив ты, господи!.. Пошли по душу мою... Ох!..»</a:t>
            </a:r>
            <a:endParaRPr lang="en-US" sz="2000" b="0" u="none" strike="noStrike" dirty="0">
              <a:solidFill>
                <a:schemeClr val="dk1">
                  <a:lumMod val="75000"/>
                  <a:lumOff val="25000"/>
                </a:schemeClr>
              </a:solidFill>
              <a:uFillTx/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rgbClr val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5000"/>
                <a:shade val="92000"/>
              </a:schemeClr>
            </a:gs>
            <a:gs pos="45000">
              <a:schemeClr val="phClr">
                <a:tint val="60000"/>
                <a:shade val="99000"/>
              </a:schemeClr>
            </a:gs>
            <a:gs pos="100000">
              <a:schemeClr val="phClr">
                <a:tint val="55000"/>
              </a:schemeClr>
            </a:gs>
          </a:gsLst>
          <a:path path="circle">
            <a:fillToRect l="100000" t="100000" r="100000" b="100000"/>
          </a:path>
          <a:tileRect/>
        </a:gradFill>
        <a:gradFill>
          <a:gsLst>
            <a:gs pos="0">
              <a:schemeClr val="phClr">
                <a:shade val="85000"/>
              </a:schemeClr>
            </a:gs>
            <a:gs pos="34000">
              <a:schemeClr val="phClr">
                <a:shade val="87000"/>
              </a:schemeClr>
            </a:gs>
            <a:gs pos="70000">
              <a:schemeClr val="phClr">
                <a:tint val="100000"/>
                <a:shade val="90000"/>
              </a:schemeClr>
            </a:gs>
            <a:gs pos="100000">
              <a:schemeClr val="phClr">
                <a:tint val="100000"/>
                <a:shade val="100000"/>
              </a:schemeClr>
            </a:gs>
          </a:gsLst>
          <a:path path="circle">
            <a:fillToRect l="100000" t="100000" r="100000" b="100000"/>
          </a:path>
          <a:tileRect/>
        </a:gradFill>
      </a:fillStyleLst>
      <a:lnStyleLst>
        <a:ln w="12700" cap="flat" cmpd="sng" algn="ctr">
          <a:prstDash val="solid"/>
        </a:ln>
        <a:ln w="15875" cap="flat" cmpd="sng" algn="ctr">
          <a:prstDash val="solid"/>
        </a:ln>
        <a:ln w="254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</a:schemeClr>
        </a:solidFill>
        <a:gradFill>
          <a:gsLst>
            <a:gs pos="0">
              <a:schemeClr val="phClr">
                <a:tint val="96000"/>
                <a:shade val="99000"/>
              </a:schemeClr>
            </a:gs>
            <a:gs pos="65000">
              <a:schemeClr val="phClr">
                <a:tint val="100000"/>
                <a:shade val="80000"/>
              </a:schemeClr>
            </a:gs>
            <a:gs pos="100000">
              <a:schemeClr val="phClr">
                <a:tint val="100000"/>
                <a:shade val="48000"/>
              </a:schemeClr>
            </a:gs>
          </a:gsLst>
          <a:lin ang="16200000" scaled="0"/>
          <a:tileRect/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rgbClr val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5000"/>
                <a:shade val="92000"/>
              </a:schemeClr>
            </a:gs>
            <a:gs pos="45000">
              <a:schemeClr val="phClr">
                <a:tint val="60000"/>
                <a:shade val="99000"/>
              </a:schemeClr>
            </a:gs>
            <a:gs pos="100000">
              <a:schemeClr val="phClr">
                <a:tint val="55000"/>
              </a:schemeClr>
            </a:gs>
          </a:gsLst>
          <a:path path="circle">
            <a:fillToRect l="100000" t="100000" r="100000" b="100000"/>
          </a:path>
          <a:tileRect/>
        </a:gradFill>
        <a:gradFill>
          <a:gsLst>
            <a:gs pos="0">
              <a:schemeClr val="phClr">
                <a:shade val="85000"/>
              </a:schemeClr>
            </a:gs>
            <a:gs pos="34000">
              <a:schemeClr val="phClr">
                <a:shade val="87000"/>
              </a:schemeClr>
            </a:gs>
            <a:gs pos="70000">
              <a:schemeClr val="phClr">
                <a:tint val="100000"/>
                <a:shade val="90000"/>
              </a:schemeClr>
            </a:gs>
            <a:gs pos="100000">
              <a:schemeClr val="phClr">
                <a:tint val="100000"/>
                <a:shade val="100000"/>
              </a:schemeClr>
            </a:gs>
          </a:gsLst>
          <a:path path="circle">
            <a:fillToRect l="100000" t="100000" r="100000" b="100000"/>
          </a:path>
          <a:tileRect/>
        </a:gradFill>
      </a:fillStyleLst>
      <a:lnStyleLst>
        <a:ln w="12700" cap="flat" cmpd="sng" algn="ctr">
          <a:prstDash val="solid"/>
        </a:ln>
        <a:ln w="15875" cap="flat" cmpd="sng" algn="ctr">
          <a:prstDash val="solid"/>
        </a:ln>
        <a:ln w="254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</a:schemeClr>
        </a:solidFill>
        <a:gradFill>
          <a:gsLst>
            <a:gs pos="0">
              <a:schemeClr val="phClr">
                <a:tint val="96000"/>
                <a:shade val="99000"/>
              </a:schemeClr>
            </a:gs>
            <a:gs pos="65000">
              <a:schemeClr val="phClr">
                <a:tint val="100000"/>
                <a:shade val="80000"/>
              </a:schemeClr>
            </a:gs>
            <a:gs pos="100000">
              <a:schemeClr val="phClr">
                <a:tint val="100000"/>
                <a:shade val="48000"/>
              </a:schemeClr>
            </a:gs>
          </a:gsLst>
          <a:lin ang="16200000" scaled="0"/>
          <a:tileRect/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rgbClr val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5000"/>
                <a:shade val="92000"/>
              </a:schemeClr>
            </a:gs>
            <a:gs pos="45000">
              <a:schemeClr val="phClr">
                <a:tint val="60000"/>
                <a:shade val="99000"/>
              </a:schemeClr>
            </a:gs>
            <a:gs pos="100000">
              <a:schemeClr val="phClr">
                <a:tint val="55000"/>
              </a:schemeClr>
            </a:gs>
          </a:gsLst>
          <a:path path="circle">
            <a:fillToRect l="100000" t="100000" r="100000" b="100000"/>
          </a:path>
          <a:tileRect/>
        </a:gradFill>
        <a:gradFill>
          <a:gsLst>
            <a:gs pos="0">
              <a:schemeClr val="phClr">
                <a:shade val="85000"/>
              </a:schemeClr>
            </a:gs>
            <a:gs pos="34000">
              <a:schemeClr val="phClr">
                <a:shade val="87000"/>
              </a:schemeClr>
            </a:gs>
            <a:gs pos="70000">
              <a:schemeClr val="phClr">
                <a:tint val="100000"/>
                <a:shade val="90000"/>
              </a:schemeClr>
            </a:gs>
            <a:gs pos="100000">
              <a:schemeClr val="phClr">
                <a:tint val="100000"/>
                <a:shade val="100000"/>
              </a:schemeClr>
            </a:gs>
          </a:gsLst>
          <a:path path="circle">
            <a:fillToRect l="100000" t="100000" r="100000" b="100000"/>
          </a:path>
          <a:tileRect/>
        </a:gradFill>
      </a:fillStyleLst>
      <a:lnStyleLst>
        <a:ln w="12700" cap="flat" cmpd="sng" algn="ctr">
          <a:prstDash val="solid"/>
        </a:ln>
        <a:ln w="15875" cap="flat" cmpd="sng" algn="ctr">
          <a:prstDash val="solid"/>
        </a:ln>
        <a:ln w="254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</a:schemeClr>
        </a:solidFill>
        <a:gradFill>
          <a:gsLst>
            <a:gs pos="0">
              <a:schemeClr val="phClr">
                <a:tint val="96000"/>
                <a:shade val="99000"/>
              </a:schemeClr>
            </a:gs>
            <a:gs pos="65000">
              <a:schemeClr val="phClr">
                <a:tint val="100000"/>
                <a:shade val="80000"/>
              </a:schemeClr>
            </a:gs>
            <a:gs pos="100000">
              <a:schemeClr val="phClr">
                <a:tint val="100000"/>
                <a:shade val="48000"/>
              </a:schemeClr>
            </a:gs>
          </a:gsLst>
          <a:lin ang="162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rgbClr val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5000"/>
                <a:shade val="92000"/>
              </a:schemeClr>
            </a:gs>
            <a:gs pos="45000">
              <a:schemeClr val="phClr">
                <a:tint val="60000"/>
                <a:shade val="99000"/>
              </a:schemeClr>
            </a:gs>
            <a:gs pos="100000">
              <a:schemeClr val="phClr">
                <a:tint val="55000"/>
              </a:schemeClr>
            </a:gs>
          </a:gsLst>
          <a:path path="circle">
            <a:fillToRect l="100000" t="100000" r="100000" b="100000"/>
          </a:path>
          <a:tileRect/>
        </a:gradFill>
        <a:gradFill>
          <a:gsLst>
            <a:gs pos="0">
              <a:schemeClr val="phClr">
                <a:shade val="85000"/>
              </a:schemeClr>
            </a:gs>
            <a:gs pos="34000">
              <a:schemeClr val="phClr">
                <a:shade val="87000"/>
              </a:schemeClr>
            </a:gs>
            <a:gs pos="70000">
              <a:schemeClr val="phClr">
                <a:tint val="100000"/>
                <a:shade val="90000"/>
              </a:schemeClr>
            </a:gs>
            <a:gs pos="100000">
              <a:schemeClr val="phClr">
                <a:tint val="100000"/>
                <a:shade val="100000"/>
              </a:schemeClr>
            </a:gs>
          </a:gsLst>
          <a:path path="circle">
            <a:fillToRect l="100000" t="100000" r="100000" b="100000"/>
          </a:path>
          <a:tileRect/>
        </a:gradFill>
      </a:fillStyleLst>
      <a:lnStyleLst>
        <a:ln w="12700" cap="flat" cmpd="sng" algn="ctr">
          <a:prstDash val="solid"/>
        </a:ln>
        <a:ln w="15875" cap="flat" cmpd="sng" algn="ctr">
          <a:prstDash val="solid"/>
        </a:ln>
        <a:ln w="254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</a:schemeClr>
        </a:solidFill>
        <a:gradFill>
          <a:gsLst>
            <a:gs pos="0">
              <a:schemeClr val="phClr">
                <a:tint val="96000"/>
                <a:shade val="99000"/>
              </a:schemeClr>
            </a:gs>
            <a:gs pos="65000">
              <a:schemeClr val="phClr">
                <a:tint val="100000"/>
                <a:shade val="80000"/>
              </a:schemeClr>
            </a:gs>
            <a:gs pos="100000">
              <a:schemeClr val="phClr">
                <a:tint val="100000"/>
                <a:shade val="48000"/>
              </a:schemeClr>
            </a:gs>
          </a:gsLst>
          <a:lin ang="16200000" scaled="0"/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rgbClr val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5000"/>
                <a:shade val="92000"/>
              </a:schemeClr>
            </a:gs>
            <a:gs pos="45000">
              <a:schemeClr val="phClr">
                <a:tint val="60000"/>
                <a:shade val="99000"/>
              </a:schemeClr>
            </a:gs>
            <a:gs pos="100000">
              <a:schemeClr val="phClr">
                <a:tint val="55000"/>
              </a:schemeClr>
            </a:gs>
          </a:gsLst>
          <a:path path="circle">
            <a:fillToRect l="100000" t="100000" r="100000" b="100000"/>
          </a:path>
          <a:tileRect/>
        </a:gradFill>
        <a:gradFill>
          <a:gsLst>
            <a:gs pos="0">
              <a:schemeClr val="phClr">
                <a:shade val="85000"/>
              </a:schemeClr>
            </a:gs>
            <a:gs pos="34000">
              <a:schemeClr val="phClr">
                <a:shade val="87000"/>
              </a:schemeClr>
            </a:gs>
            <a:gs pos="70000">
              <a:schemeClr val="phClr">
                <a:tint val="100000"/>
                <a:shade val="90000"/>
              </a:schemeClr>
            </a:gs>
            <a:gs pos="100000">
              <a:schemeClr val="phClr">
                <a:tint val="100000"/>
                <a:shade val="100000"/>
              </a:schemeClr>
            </a:gs>
          </a:gsLst>
          <a:path path="circle">
            <a:fillToRect l="100000" t="100000" r="100000" b="100000"/>
          </a:path>
          <a:tileRect/>
        </a:gradFill>
      </a:fillStyleLst>
      <a:lnStyleLst>
        <a:ln w="12700" cap="flat" cmpd="sng" algn="ctr">
          <a:prstDash val="solid"/>
        </a:ln>
        <a:ln w="15875" cap="flat" cmpd="sng" algn="ctr">
          <a:prstDash val="solid"/>
        </a:ln>
        <a:ln w="254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</a:schemeClr>
        </a:solidFill>
        <a:gradFill>
          <a:gsLst>
            <a:gs pos="0">
              <a:schemeClr val="phClr">
                <a:tint val="96000"/>
                <a:shade val="99000"/>
              </a:schemeClr>
            </a:gs>
            <a:gs pos="65000">
              <a:schemeClr val="phClr">
                <a:tint val="100000"/>
                <a:shade val="80000"/>
              </a:schemeClr>
            </a:gs>
            <a:gs pos="100000">
              <a:schemeClr val="phClr">
                <a:tint val="100000"/>
                <a:shade val="48000"/>
              </a:schemeClr>
            </a:gs>
          </a:gsLst>
          <a:lin ang="16200000" scaled="0"/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rgbClr val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5000"/>
                <a:shade val="92000"/>
              </a:schemeClr>
            </a:gs>
            <a:gs pos="45000">
              <a:schemeClr val="phClr">
                <a:tint val="60000"/>
                <a:shade val="99000"/>
              </a:schemeClr>
            </a:gs>
            <a:gs pos="100000">
              <a:schemeClr val="phClr">
                <a:tint val="55000"/>
              </a:schemeClr>
            </a:gs>
          </a:gsLst>
          <a:path path="circle">
            <a:fillToRect l="100000" t="100000" r="100000" b="100000"/>
          </a:path>
          <a:tileRect/>
        </a:gradFill>
        <a:gradFill>
          <a:gsLst>
            <a:gs pos="0">
              <a:schemeClr val="phClr">
                <a:shade val="85000"/>
              </a:schemeClr>
            </a:gs>
            <a:gs pos="34000">
              <a:schemeClr val="phClr">
                <a:shade val="87000"/>
              </a:schemeClr>
            </a:gs>
            <a:gs pos="70000">
              <a:schemeClr val="phClr">
                <a:tint val="100000"/>
                <a:shade val="90000"/>
              </a:schemeClr>
            </a:gs>
            <a:gs pos="100000">
              <a:schemeClr val="phClr">
                <a:tint val="100000"/>
                <a:shade val="100000"/>
              </a:schemeClr>
            </a:gs>
          </a:gsLst>
          <a:path path="circle">
            <a:fillToRect l="100000" t="100000" r="100000" b="100000"/>
          </a:path>
          <a:tileRect/>
        </a:gradFill>
      </a:fillStyleLst>
      <a:lnStyleLst>
        <a:ln w="12700" cap="flat" cmpd="sng" algn="ctr">
          <a:prstDash val="solid"/>
        </a:ln>
        <a:ln w="15875" cap="flat" cmpd="sng" algn="ctr">
          <a:prstDash val="solid"/>
        </a:ln>
        <a:ln w="254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</a:schemeClr>
        </a:solidFill>
        <a:gradFill>
          <a:gsLst>
            <a:gs pos="0">
              <a:schemeClr val="phClr">
                <a:tint val="96000"/>
                <a:shade val="99000"/>
              </a:schemeClr>
            </a:gs>
            <a:gs pos="65000">
              <a:schemeClr val="phClr">
                <a:tint val="100000"/>
                <a:shade val="80000"/>
              </a:schemeClr>
            </a:gs>
            <a:gs pos="100000">
              <a:schemeClr val="phClr">
                <a:tint val="100000"/>
                <a:shade val="48000"/>
              </a:schemeClr>
            </a:gs>
          </a:gsLst>
          <a:lin ang="16200000" scaled="0"/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rgbClr val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5000"/>
                <a:shade val="92000"/>
              </a:schemeClr>
            </a:gs>
            <a:gs pos="45000">
              <a:schemeClr val="phClr">
                <a:tint val="60000"/>
                <a:shade val="99000"/>
              </a:schemeClr>
            </a:gs>
            <a:gs pos="100000">
              <a:schemeClr val="phClr">
                <a:tint val="55000"/>
              </a:schemeClr>
            </a:gs>
          </a:gsLst>
          <a:path path="circle">
            <a:fillToRect l="100000" t="100000" r="100000" b="100000"/>
          </a:path>
          <a:tileRect/>
        </a:gradFill>
        <a:gradFill>
          <a:gsLst>
            <a:gs pos="0">
              <a:schemeClr val="phClr">
                <a:shade val="85000"/>
              </a:schemeClr>
            </a:gs>
            <a:gs pos="34000">
              <a:schemeClr val="phClr">
                <a:shade val="87000"/>
              </a:schemeClr>
            </a:gs>
            <a:gs pos="70000">
              <a:schemeClr val="phClr">
                <a:tint val="100000"/>
                <a:shade val="90000"/>
              </a:schemeClr>
            </a:gs>
            <a:gs pos="100000">
              <a:schemeClr val="phClr">
                <a:tint val="100000"/>
                <a:shade val="100000"/>
              </a:schemeClr>
            </a:gs>
          </a:gsLst>
          <a:path path="circle">
            <a:fillToRect l="100000" t="100000" r="100000" b="100000"/>
          </a:path>
          <a:tileRect/>
        </a:gradFill>
      </a:fillStyleLst>
      <a:lnStyleLst>
        <a:ln w="12700" cap="flat" cmpd="sng" algn="ctr">
          <a:prstDash val="solid"/>
        </a:ln>
        <a:ln w="15875" cap="flat" cmpd="sng" algn="ctr">
          <a:prstDash val="solid"/>
        </a:ln>
        <a:ln w="254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</a:schemeClr>
        </a:solidFill>
        <a:gradFill>
          <a:gsLst>
            <a:gs pos="0">
              <a:schemeClr val="phClr">
                <a:tint val="96000"/>
                <a:shade val="99000"/>
              </a:schemeClr>
            </a:gs>
            <a:gs pos="65000">
              <a:schemeClr val="phClr">
                <a:tint val="100000"/>
                <a:shade val="80000"/>
              </a:schemeClr>
            </a:gs>
            <a:gs pos="100000">
              <a:schemeClr val="phClr">
                <a:tint val="100000"/>
                <a:shade val="48000"/>
              </a:schemeClr>
            </a:gs>
          </a:gsLst>
          <a:lin ang="16200000" scaled="0"/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rgbClr val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5000"/>
                <a:shade val="92000"/>
              </a:schemeClr>
            </a:gs>
            <a:gs pos="45000">
              <a:schemeClr val="phClr">
                <a:tint val="60000"/>
                <a:shade val="99000"/>
              </a:schemeClr>
            </a:gs>
            <a:gs pos="100000">
              <a:schemeClr val="phClr">
                <a:tint val="55000"/>
              </a:schemeClr>
            </a:gs>
          </a:gsLst>
          <a:path path="circle">
            <a:fillToRect l="100000" t="100000" r="100000" b="100000"/>
          </a:path>
          <a:tileRect/>
        </a:gradFill>
        <a:gradFill>
          <a:gsLst>
            <a:gs pos="0">
              <a:schemeClr val="phClr">
                <a:shade val="85000"/>
              </a:schemeClr>
            </a:gs>
            <a:gs pos="34000">
              <a:schemeClr val="phClr">
                <a:shade val="87000"/>
              </a:schemeClr>
            </a:gs>
            <a:gs pos="70000">
              <a:schemeClr val="phClr">
                <a:tint val="100000"/>
                <a:shade val="90000"/>
              </a:schemeClr>
            </a:gs>
            <a:gs pos="100000">
              <a:schemeClr val="phClr">
                <a:tint val="100000"/>
                <a:shade val="100000"/>
              </a:schemeClr>
            </a:gs>
          </a:gsLst>
          <a:path path="circle">
            <a:fillToRect l="100000" t="100000" r="100000" b="100000"/>
          </a:path>
          <a:tileRect/>
        </a:gradFill>
      </a:fillStyleLst>
      <a:lnStyleLst>
        <a:ln w="12700" cap="flat" cmpd="sng" algn="ctr">
          <a:prstDash val="solid"/>
        </a:ln>
        <a:ln w="15875" cap="flat" cmpd="sng" algn="ctr">
          <a:prstDash val="solid"/>
        </a:ln>
        <a:ln w="254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</a:schemeClr>
        </a:solidFill>
        <a:gradFill>
          <a:gsLst>
            <a:gs pos="0">
              <a:schemeClr val="phClr">
                <a:tint val="96000"/>
                <a:shade val="99000"/>
              </a:schemeClr>
            </a:gs>
            <a:gs pos="65000">
              <a:schemeClr val="phClr">
                <a:tint val="100000"/>
                <a:shade val="80000"/>
              </a:schemeClr>
            </a:gs>
            <a:gs pos="100000">
              <a:schemeClr val="phClr">
                <a:tint val="100000"/>
                <a:shade val="48000"/>
              </a:schemeClr>
            </a:gs>
          </a:gsLst>
          <a:lin ang="16200000" scaled="0"/>
          <a:tileRect/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rgbClr val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5000"/>
                <a:shade val="92000"/>
              </a:schemeClr>
            </a:gs>
            <a:gs pos="45000">
              <a:schemeClr val="phClr">
                <a:tint val="60000"/>
                <a:shade val="99000"/>
              </a:schemeClr>
            </a:gs>
            <a:gs pos="100000">
              <a:schemeClr val="phClr">
                <a:tint val="55000"/>
              </a:schemeClr>
            </a:gs>
          </a:gsLst>
          <a:path path="circle">
            <a:fillToRect l="100000" t="100000" r="100000" b="100000"/>
          </a:path>
          <a:tileRect/>
        </a:gradFill>
        <a:gradFill>
          <a:gsLst>
            <a:gs pos="0">
              <a:schemeClr val="phClr">
                <a:shade val="85000"/>
              </a:schemeClr>
            </a:gs>
            <a:gs pos="34000">
              <a:schemeClr val="phClr">
                <a:shade val="87000"/>
              </a:schemeClr>
            </a:gs>
            <a:gs pos="70000">
              <a:schemeClr val="phClr">
                <a:tint val="100000"/>
                <a:shade val="90000"/>
              </a:schemeClr>
            </a:gs>
            <a:gs pos="100000">
              <a:schemeClr val="phClr">
                <a:tint val="100000"/>
                <a:shade val="100000"/>
              </a:schemeClr>
            </a:gs>
          </a:gsLst>
          <a:path path="circle">
            <a:fillToRect l="100000" t="100000" r="100000" b="100000"/>
          </a:path>
          <a:tileRect/>
        </a:gradFill>
      </a:fillStyleLst>
      <a:lnStyleLst>
        <a:ln w="12700" cap="flat" cmpd="sng" algn="ctr">
          <a:prstDash val="solid"/>
        </a:ln>
        <a:ln w="15875" cap="flat" cmpd="sng" algn="ctr">
          <a:prstDash val="solid"/>
        </a:ln>
        <a:ln w="254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</a:schemeClr>
        </a:solidFill>
        <a:gradFill>
          <a:gsLst>
            <a:gs pos="0">
              <a:schemeClr val="phClr">
                <a:tint val="96000"/>
                <a:shade val="99000"/>
              </a:schemeClr>
            </a:gs>
            <a:gs pos="65000">
              <a:schemeClr val="phClr">
                <a:tint val="100000"/>
                <a:shade val="80000"/>
              </a:schemeClr>
            </a:gs>
            <a:gs pos="100000">
              <a:schemeClr val="phClr">
                <a:tint val="100000"/>
                <a:shade val="48000"/>
              </a:schemeClr>
            </a:gs>
          </a:gsLst>
          <a:lin ang="16200000" scaled="0"/>
          <a:tileRect/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rgbClr val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5000"/>
                <a:shade val="92000"/>
              </a:schemeClr>
            </a:gs>
            <a:gs pos="45000">
              <a:schemeClr val="phClr">
                <a:tint val="60000"/>
                <a:shade val="99000"/>
              </a:schemeClr>
            </a:gs>
            <a:gs pos="100000">
              <a:schemeClr val="phClr">
                <a:tint val="55000"/>
              </a:schemeClr>
            </a:gs>
          </a:gsLst>
          <a:path path="circle">
            <a:fillToRect l="100000" t="100000" r="100000" b="100000"/>
          </a:path>
          <a:tileRect/>
        </a:gradFill>
        <a:gradFill>
          <a:gsLst>
            <a:gs pos="0">
              <a:schemeClr val="phClr">
                <a:shade val="85000"/>
              </a:schemeClr>
            </a:gs>
            <a:gs pos="34000">
              <a:schemeClr val="phClr">
                <a:shade val="87000"/>
              </a:schemeClr>
            </a:gs>
            <a:gs pos="70000">
              <a:schemeClr val="phClr">
                <a:tint val="100000"/>
                <a:shade val="90000"/>
              </a:schemeClr>
            </a:gs>
            <a:gs pos="100000">
              <a:schemeClr val="phClr">
                <a:tint val="100000"/>
                <a:shade val="100000"/>
              </a:schemeClr>
            </a:gs>
          </a:gsLst>
          <a:path path="circle">
            <a:fillToRect l="100000" t="100000" r="100000" b="100000"/>
          </a:path>
          <a:tileRect/>
        </a:gradFill>
      </a:fillStyleLst>
      <a:lnStyleLst>
        <a:ln w="12700" cap="flat" cmpd="sng" algn="ctr">
          <a:prstDash val="solid"/>
        </a:ln>
        <a:ln w="15875" cap="flat" cmpd="sng" algn="ctr">
          <a:prstDash val="solid"/>
        </a:ln>
        <a:ln w="254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</a:schemeClr>
        </a:solidFill>
        <a:gradFill>
          <a:gsLst>
            <a:gs pos="0">
              <a:schemeClr val="phClr">
                <a:tint val="96000"/>
                <a:shade val="99000"/>
              </a:schemeClr>
            </a:gs>
            <a:gs pos="65000">
              <a:schemeClr val="phClr">
                <a:tint val="100000"/>
                <a:shade val="80000"/>
              </a:schemeClr>
            </a:gs>
            <a:gs pos="100000">
              <a:schemeClr val="phClr">
                <a:tint val="100000"/>
                <a:shade val="48000"/>
              </a:schemeClr>
            </a:gs>
          </a:gsLst>
          <a:lin ang="16200000" scaled="0"/>
          <a:tileRect/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rgbClr val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5000"/>
                <a:shade val="92000"/>
              </a:schemeClr>
            </a:gs>
            <a:gs pos="45000">
              <a:schemeClr val="phClr">
                <a:tint val="60000"/>
                <a:shade val="99000"/>
              </a:schemeClr>
            </a:gs>
            <a:gs pos="100000">
              <a:schemeClr val="phClr">
                <a:tint val="55000"/>
              </a:schemeClr>
            </a:gs>
          </a:gsLst>
          <a:path path="circle">
            <a:fillToRect l="100000" t="100000" r="100000" b="100000"/>
          </a:path>
          <a:tileRect/>
        </a:gradFill>
        <a:gradFill>
          <a:gsLst>
            <a:gs pos="0">
              <a:schemeClr val="phClr">
                <a:shade val="85000"/>
              </a:schemeClr>
            </a:gs>
            <a:gs pos="34000">
              <a:schemeClr val="phClr">
                <a:shade val="87000"/>
              </a:schemeClr>
            </a:gs>
            <a:gs pos="70000">
              <a:schemeClr val="phClr">
                <a:tint val="100000"/>
                <a:shade val="90000"/>
              </a:schemeClr>
            </a:gs>
            <a:gs pos="100000">
              <a:schemeClr val="phClr">
                <a:tint val="100000"/>
                <a:shade val="100000"/>
              </a:schemeClr>
            </a:gs>
          </a:gsLst>
          <a:path path="circle">
            <a:fillToRect l="100000" t="100000" r="100000" b="100000"/>
          </a:path>
          <a:tileRect/>
        </a:gradFill>
      </a:fillStyleLst>
      <a:lnStyleLst>
        <a:ln w="12700" cap="flat" cmpd="sng" algn="ctr">
          <a:prstDash val="solid"/>
        </a:ln>
        <a:ln w="15875" cap="flat" cmpd="sng" algn="ctr">
          <a:prstDash val="solid"/>
        </a:ln>
        <a:ln w="254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</a:schemeClr>
        </a:solidFill>
        <a:gradFill>
          <a:gsLst>
            <a:gs pos="0">
              <a:schemeClr val="phClr">
                <a:tint val="96000"/>
                <a:shade val="99000"/>
              </a:schemeClr>
            </a:gs>
            <a:gs pos="65000">
              <a:schemeClr val="phClr">
                <a:tint val="100000"/>
                <a:shade val="80000"/>
              </a:schemeClr>
            </a:gs>
            <a:gs pos="100000">
              <a:schemeClr val="phClr">
                <a:tint val="100000"/>
                <a:shade val="48000"/>
              </a:schemeClr>
            </a:gs>
          </a:gsLst>
          <a:lin ang="16200000" scaled="0"/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442</TotalTime>
  <Words>1141</Words>
  <Application>Microsoft Office PowerPoint</Application>
  <PresentationFormat>Широкоэкранный</PresentationFormat>
  <Paragraphs>46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11</vt:i4>
      </vt:variant>
      <vt:variant>
        <vt:lpstr>Заголовки слайдов</vt:lpstr>
      </vt:variant>
      <vt:variant>
        <vt:i4>9</vt:i4>
      </vt:variant>
    </vt:vector>
  </HeadingPairs>
  <TitlesOfParts>
    <vt:vector size="27" baseType="lpstr">
      <vt:lpstr>Microsoft YaHei</vt:lpstr>
      <vt:lpstr>Arial</vt:lpstr>
      <vt:lpstr>Calibri</vt:lpstr>
      <vt:lpstr>Calibri Light</vt:lpstr>
      <vt:lpstr>Symbol</vt:lpstr>
      <vt:lpstr>Times New Roman</vt:lpstr>
      <vt:lpstr>Wingdings</vt:lpstr>
      <vt:lpstr>Ретро</vt:lpstr>
      <vt:lpstr>Ретро</vt:lpstr>
      <vt:lpstr>Ретро</vt:lpstr>
      <vt:lpstr>Ретро</vt:lpstr>
      <vt:lpstr>Ретро</vt:lpstr>
      <vt:lpstr>Ретро</vt:lpstr>
      <vt:lpstr>Ретро</vt:lpstr>
      <vt:lpstr>Ретро</vt:lpstr>
      <vt:lpstr>Ретро</vt:lpstr>
      <vt:lpstr>Ретро</vt:lpstr>
      <vt:lpstr>Ретро</vt:lpstr>
      <vt:lpstr>Анализ рассказа Максима Горького «Дед Архип и Ленька»</vt:lpstr>
      <vt:lpstr> Тема рассказа А. М. Горького “Дед Архип и Ленька”</vt:lpstr>
      <vt:lpstr>Сюжет</vt:lpstr>
      <vt:lpstr>Характеристика героев</vt:lpstr>
      <vt:lpstr>Презентация PowerPoint</vt:lpstr>
      <vt:lpstr>Презентация PowerPoint</vt:lpstr>
      <vt:lpstr>Презентация PowerPoint</vt:lpstr>
      <vt:lpstr>Презентация PowerPoint</vt:lpstr>
      <vt:lpstr>Идея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Василий Евгеньевич</dc:creator>
  <dc:description/>
  <cp:lastModifiedBy>Boroda</cp:lastModifiedBy>
  <cp:revision>11</cp:revision>
  <dcterms:created xsi:type="dcterms:W3CDTF">2023-04-13T06:15:36Z</dcterms:created>
  <dcterms:modified xsi:type="dcterms:W3CDTF">2025-11-20T06:10:37Z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Широкоэкранный</vt:lpwstr>
  </property>
  <property fmtid="{D5CDD505-2E9C-101B-9397-08002B2CF9AE}" pid="3" name="Slides">
    <vt:i4>11</vt:i4>
  </property>
</Properties>
</file>