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91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4C71EC6-210F-42DE-9C53-41977AD35B3D}" type="datetimeFigureOut">
              <a:rPr lang="ru-RU" smtClean="0"/>
              <a:t>21.10.2017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Отгадай Логотип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Викторина</a:t>
            </a:r>
          </a:p>
        </p:txBody>
      </p:sp>
    </p:spTree>
    <p:extLst>
      <p:ext uri="{BB962C8B-B14F-4D97-AF65-F5344CB8AC3E}">
        <p14:creationId xmlns:p14="http://schemas.microsoft.com/office/powerpoint/2010/main" val="242481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Логотип </a:t>
            </a:r>
            <a:r>
              <a:rPr lang="ru-RU" dirty="0" smtClean="0"/>
              <a:t>№9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132856"/>
            <a:ext cx="1134988" cy="3877876"/>
          </a:xfrm>
        </p:spPr>
      </p:pic>
    </p:spTree>
    <p:extLst>
      <p:ext uri="{BB962C8B-B14F-4D97-AF65-F5344CB8AC3E}">
        <p14:creationId xmlns:p14="http://schemas.microsoft.com/office/powerpoint/2010/main" val="996130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Логотип №</a:t>
            </a:r>
            <a:r>
              <a:rPr lang="ru-RU" dirty="0" smtClean="0"/>
              <a:t>10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780928"/>
            <a:ext cx="1111176" cy="1923827"/>
          </a:xfrm>
        </p:spPr>
      </p:pic>
    </p:spTree>
    <p:extLst>
      <p:ext uri="{BB962C8B-B14F-4D97-AF65-F5344CB8AC3E}">
        <p14:creationId xmlns:p14="http://schemas.microsoft.com/office/powerpoint/2010/main" val="390950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Логотип №</a:t>
            </a:r>
            <a:r>
              <a:rPr lang="ru-RU" dirty="0" smtClean="0"/>
              <a:t>11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348880"/>
            <a:ext cx="1255762" cy="2994509"/>
          </a:xfrm>
        </p:spPr>
      </p:pic>
    </p:spTree>
    <p:extLst>
      <p:ext uri="{BB962C8B-B14F-4D97-AF65-F5344CB8AC3E}">
        <p14:creationId xmlns:p14="http://schemas.microsoft.com/office/powerpoint/2010/main" val="36355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Логотип №</a:t>
            </a:r>
            <a:r>
              <a:rPr lang="ru-RU" dirty="0" smtClean="0"/>
              <a:t>12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36" y="2438400"/>
            <a:ext cx="1201343" cy="3804254"/>
          </a:xfrm>
        </p:spPr>
      </p:pic>
    </p:spTree>
    <p:extLst>
      <p:ext uri="{BB962C8B-B14F-4D97-AF65-F5344CB8AC3E}">
        <p14:creationId xmlns:p14="http://schemas.microsoft.com/office/powerpoint/2010/main" val="119160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Логотип №</a:t>
            </a:r>
            <a:r>
              <a:rPr lang="ru-RU" dirty="0" smtClean="0"/>
              <a:t>13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311" y="2438400"/>
            <a:ext cx="1633377" cy="3048000"/>
          </a:xfrm>
        </p:spPr>
      </p:pic>
    </p:spTree>
    <p:extLst>
      <p:ext uri="{BB962C8B-B14F-4D97-AF65-F5344CB8AC3E}">
        <p14:creationId xmlns:p14="http://schemas.microsoft.com/office/powerpoint/2010/main" val="329301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Логотип №</a:t>
            </a:r>
            <a:r>
              <a:rPr lang="ru-RU" dirty="0" smtClean="0"/>
              <a:t>14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51" y="2438399"/>
            <a:ext cx="2522605" cy="3366865"/>
          </a:xfrm>
        </p:spPr>
      </p:pic>
    </p:spTree>
    <p:extLst>
      <p:ext uri="{BB962C8B-B14F-4D97-AF65-F5344CB8AC3E}">
        <p14:creationId xmlns:p14="http://schemas.microsoft.com/office/powerpoint/2010/main" val="27377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Логотип №</a:t>
            </a:r>
            <a:r>
              <a:rPr lang="ru-RU" dirty="0" smtClean="0"/>
              <a:t>15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276872"/>
            <a:ext cx="1653332" cy="3196442"/>
          </a:xfrm>
        </p:spPr>
      </p:pic>
    </p:spTree>
    <p:extLst>
      <p:ext uri="{BB962C8B-B14F-4D97-AF65-F5344CB8AC3E}">
        <p14:creationId xmlns:p14="http://schemas.microsoft.com/office/powerpoint/2010/main" val="3767123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Логотип №</a:t>
            </a:r>
            <a:r>
              <a:rPr lang="ru-RU" dirty="0" smtClean="0"/>
              <a:t>16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0" y="3543300"/>
            <a:ext cx="2358700" cy="1037828"/>
          </a:xfrm>
        </p:spPr>
      </p:pic>
    </p:spTree>
    <p:extLst>
      <p:ext uri="{BB962C8B-B14F-4D97-AF65-F5344CB8AC3E}">
        <p14:creationId xmlns:p14="http://schemas.microsoft.com/office/powerpoint/2010/main" val="1696878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Логотип №</a:t>
            </a:r>
            <a:r>
              <a:rPr lang="ru-RU" dirty="0" smtClean="0"/>
              <a:t>17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586037"/>
            <a:ext cx="5181600" cy="2752725"/>
          </a:xfrm>
        </p:spPr>
      </p:pic>
    </p:spTree>
    <p:extLst>
      <p:ext uri="{BB962C8B-B14F-4D97-AF65-F5344CB8AC3E}">
        <p14:creationId xmlns:p14="http://schemas.microsoft.com/office/powerpoint/2010/main" val="18239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Логотип №</a:t>
            </a:r>
            <a:r>
              <a:rPr lang="ru-RU" dirty="0" smtClean="0"/>
              <a:t>18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585" y="2438400"/>
            <a:ext cx="1368829" cy="3048000"/>
          </a:xfrm>
        </p:spPr>
      </p:pic>
    </p:spTree>
    <p:extLst>
      <p:ext uri="{BB962C8B-B14F-4D97-AF65-F5344CB8AC3E}">
        <p14:creationId xmlns:p14="http://schemas.microsoft.com/office/powerpoint/2010/main" val="4267185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Логотип №1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924944"/>
            <a:ext cx="3272449" cy="2415902"/>
          </a:xfrm>
        </p:spPr>
      </p:pic>
    </p:spTree>
    <p:extLst>
      <p:ext uri="{BB962C8B-B14F-4D97-AF65-F5344CB8AC3E}">
        <p14:creationId xmlns:p14="http://schemas.microsoft.com/office/powerpoint/2010/main" val="255995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Логотип №</a:t>
            </a:r>
            <a:r>
              <a:rPr lang="ru-RU" dirty="0" smtClean="0"/>
              <a:t>19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437" y="2733675"/>
            <a:ext cx="619125" cy="2457450"/>
          </a:xfrm>
        </p:spPr>
      </p:pic>
    </p:spTree>
    <p:extLst>
      <p:ext uri="{BB962C8B-B14F-4D97-AF65-F5344CB8AC3E}">
        <p14:creationId xmlns:p14="http://schemas.microsoft.com/office/powerpoint/2010/main" val="921234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Логотип </a:t>
            </a:r>
            <a:r>
              <a:rPr lang="ru-RU" dirty="0" smtClean="0"/>
              <a:t>№20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780928"/>
            <a:ext cx="2009775" cy="2362200"/>
          </a:xfrm>
        </p:spPr>
      </p:pic>
    </p:spTree>
    <p:extLst>
      <p:ext uri="{BB962C8B-B14F-4D97-AF65-F5344CB8AC3E}">
        <p14:creationId xmlns:p14="http://schemas.microsoft.com/office/powerpoint/2010/main" val="59315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Логотип </a:t>
            </a:r>
            <a:r>
              <a:rPr lang="ru-RU" dirty="0" smtClean="0"/>
              <a:t>№2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284984"/>
            <a:ext cx="1466574" cy="1079177"/>
          </a:xfrm>
        </p:spPr>
      </p:pic>
    </p:spTree>
    <p:extLst>
      <p:ext uri="{BB962C8B-B14F-4D97-AF65-F5344CB8AC3E}">
        <p14:creationId xmlns:p14="http://schemas.microsoft.com/office/powerpoint/2010/main" val="311501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Логотип </a:t>
            </a:r>
            <a:r>
              <a:rPr lang="ru-RU" dirty="0" smtClean="0"/>
              <a:t>№3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564904"/>
            <a:ext cx="2517582" cy="2444254"/>
          </a:xfrm>
        </p:spPr>
      </p:pic>
    </p:spTree>
    <p:extLst>
      <p:ext uri="{BB962C8B-B14F-4D97-AF65-F5344CB8AC3E}">
        <p14:creationId xmlns:p14="http://schemas.microsoft.com/office/powerpoint/2010/main" val="207393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Логотип </a:t>
            </a:r>
            <a:r>
              <a:rPr lang="ru-RU" dirty="0" smtClean="0"/>
              <a:t>№4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525" y="3286125"/>
            <a:ext cx="3790950" cy="1352550"/>
          </a:xfrm>
        </p:spPr>
      </p:pic>
    </p:spTree>
    <p:extLst>
      <p:ext uri="{BB962C8B-B14F-4D97-AF65-F5344CB8AC3E}">
        <p14:creationId xmlns:p14="http://schemas.microsoft.com/office/powerpoint/2010/main" val="1207573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Логотип </a:t>
            </a:r>
            <a:r>
              <a:rPr lang="ru-RU" dirty="0" smtClean="0"/>
              <a:t>№5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787" y="2981325"/>
            <a:ext cx="352425" cy="1962150"/>
          </a:xfrm>
        </p:spPr>
      </p:pic>
    </p:spTree>
    <p:extLst>
      <p:ext uri="{BB962C8B-B14F-4D97-AF65-F5344CB8AC3E}">
        <p14:creationId xmlns:p14="http://schemas.microsoft.com/office/powerpoint/2010/main" val="256871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Логотип </a:t>
            </a:r>
            <a:r>
              <a:rPr lang="ru-RU" dirty="0" smtClean="0"/>
              <a:t>№6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312" y="3024187"/>
            <a:ext cx="1095375" cy="1876425"/>
          </a:xfrm>
        </p:spPr>
      </p:pic>
    </p:spTree>
    <p:extLst>
      <p:ext uri="{BB962C8B-B14F-4D97-AF65-F5344CB8AC3E}">
        <p14:creationId xmlns:p14="http://schemas.microsoft.com/office/powerpoint/2010/main" val="2384068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Логотип </a:t>
            </a:r>
            <a:r>
              <a:rPr lang="ru-RU" dirty="0" smtClean="0"/>
              <a:t>№7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068960"/>
            <a:ext cx="1756782" cy="1060127"/>
          </a:xfrm>
        </p:spPr>
      </p:pic>
    </p:spTree>
    <p:extLst>
      <p:ext uri="{BB962C8B-B14F-4D97-AF65-F5344CB8AC3E}">
        <p14:creationId xmlns:p14="http://schemas.microsoft.com/office/powerpoint/2010/main" val="157682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Логотип </a:t>
            </a:r>
            <a:r>
              <a:rPr lang="ru-RU" dirty="0" smtClean="0"/>
              <a:t>№8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356992"/>
            <a:ext cx="4301605" cy="1029444"/>
          </a:xfrm>
        </p:spPr>
      </p:pic>
    </p:spTree>
    <p:extLst>
      <p:ext uri="{BB962C8B-B14F-4D97-AF65-F5344CB8AC3E}">
        <p14:creationId xmlns:p14="http://schemas.microsoft.com/office/powerpoint/2010/main" val="339713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18</TotalTime>
  <Words>63</Words>
  <Application>Microsoft Office PowerPoint</Application>
  <PresentationFormat>Экран (4:3)</PresentationFormat>
  <Paragraphs>22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Кутюр</vt:lpstr>
      <vt:lpstr>Отгадай Логотип </vt:lpstr>
      <vt:lpstr>Логотип №1</vt:lpstr>
      <vt:lpstr>Логотип №2</vt:lpstr>
      <vt:lpstr>Логотип №3</vt:lpstr>
      <vt:lpstr>Логотип №4</vt:lpstr>
      <vt:lpstr>Логотип №5</vt:lpstr>
      <vt:lpstr>Логотип №6</vt:lpstr>
      <vt:lpstr>Логотип №7</vt:lpstr>
      <vt:lpstr>Логотип №8</vt:lpstr>
      <vt:lpstr>Логотип №9</vt:lpstr>
      <vt:lpstr>Логотип №10</vt:lpstr>
      <vt:lpstr>Логотип №11</vt:lpstr>
      <vt:lpstr>Логотип №12</vt:lpstr>
      <vt:lpstr>Логотип №13</vt:lpstr>
      <vt:lpstr>Логотип №14</vt:lpstr>
      <vt:lpstr>Логотип №15</vt:lpstr>
      <vt:lpstr>Логотип №16</vt:lpstr>
      <vt:lpstr>Логотип №17</vt:lpstr>
      <vt:lpstr>Логотип №18</vt:lpstr>
      <vt:lpstr>Логотип №19</vt:lpstr>
      <vt:lpstr>Логотип №20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Логотип </dc:title>
  <dc:creator>10</dc:creator>
  <cp:lastModifiedBy>10</cp:lastModifiedBy>
  <cp:revision>5</cp:revision>
  <dcterms:created xsi:type="dcterms:W3CDTF">2017-10-21T02:48:21Z</dcterms:created>
  <dcterms:modified xsi:type="dcterms:W3CDTF">2017-10-21T03:17:24Z</dcterms:modified>
</cp:coreProperties>
</file>